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1" r:id="rId1"/>
    <p:sldMasterId id="2147483672" r:id="rId2"/>
  </p:sldMasterIdLst>
  <p:notesMasterIdLst>
    <p:notesMasterId r:id="rId1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embeddedFontLst>
    <p:embeddedFont>
      <p:font typeface="Lato" panose="020F0502020204030203" pitchFamily="34" charset="0"/>
      <p:regular r:id="rId19"/>
      <p:bold r:id="rId20"/>
      <p:italic r:id="rId21"/>
      <p:boldItalic r:id="rId22"/>
    </p:embeddedFont>
    <p:embeddedFont>
      <p:font typeface="Raleway" pitchFamily="2"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34" d="100"/>
          <a:sy n="134" d="100"/>
        </p:scale>
        <p:origin x="144" y="18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1.xml"/><Relationship Id="rId21" Type="http://schemas.openxmlformats.org/officeDocument/2006/relationships/font" Target="fonts/font3.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7.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6.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5.fntdata"/><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3e622658bdd_3_6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42" name="Google Shape;142;g3e622658bdd_3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3e622658bdd_3_29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3e622658bdd_3_2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As above, generative AI can be helpful in generating lists of related terms for subject headings and keywords, as well as resource summaries.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It can also be used to normalize metadata between various schemas. As with all AI output, it’s important to manually verify accuracy before putting anything to use. </a:t>
            </a:r>
            <a:endParaRPr>
              <a:solidFill>
                <a:schemeClr val="dk1"/>
              </a:solidFill>
            </a:endParaRPr>
          </a:p>
          <a:p>
            <a:pPr marL="0" lvl="0" indent="0" algn="l" rtl="0">
              <a:lnSpc>
                <a:spcPct val="115000"/>
              </a:lnSpc>
              <a:spcBef>
                <a:spcPts val="1200"/>
              </a:spcBef>
              <a:spcAft>
                <a:spcPts val="0"/>
              </a:spcAft>
              <a:buNone/>
            </a:pPr>
            <a:endParaRPr>
              <a:solidFill>
                <a:schemeClr val="dk1"/>
              </a:solidFill>
            </a:endParaRPr>
          </a:p>
          <a:p>
            <a:pPr marL="457200" lvl="0" indent="-298450" algn="l" rtl="0">
              <a:lnSpc>
                <a:spcPct val="115000"/>
              </a:lnSpc>
              <a:spcBef>
                <a:spcPts val="1200"/>
              </a:spcBef>
              <a:spcAft>
                <a:spcPts val="0"/>
              </a:spcAft>
              <a:buClr>
                <a:schemeClr val="dk1"/>
              </a:buClr>
              <a:buSzPts val="1100"/>
              <a:buChar char="●"/>
            </a:pPr>
            <a:r>
              <a:rPr lang="en">
                <a:solidFill>
                  <a:schemeClr val="dk1"/>
                </a:solidFill>
              </a:rPr>
              <a:t>For collection development purposes, put AI’s predictive powers to the test to forecast research, popularity, and other trends when choosing which areas of your collection to develop.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Upload publisher catalogs or academic reviews to generate quick summaries. Be advised to research proprietary restrictions to this information before uploading.</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3e622658bdd_3_3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3e622658bdd_3_3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AI chatbots can assist with low-stakes, routine queries such as FAQ and other quick reference tasks. Some chatbots (AISHA) are able to recommend resources or assist in information retrieval</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Gen AI can make quick work of online accessibility services by generating alt text for images, quick transcription of video and audio, and simplifying complex language. It’s important to verify that the output is accurate and actually accessibility compliant before publishing.</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3e622658bdd_3_30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3e622658bdd_3_3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Similar to assistance with accessibility, AI is capable of transcribing audio and video recordings.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It can also draft finding aid content and collection descriptions. As always, it’s important to check the output for accuracy and quality.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Higher quality output may also depend on prompting; a more robust and thorough prompt can help increase the quality of the output.</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g3e622658bdd_3_3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4" name="Google Shape;214;g3e622658bdd_3_3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AI can help speed up the process of formatting citations and drafting abstracts for research output. Checkers like Grammarly can scan your documents for errors in spelling, punctuation, grammar, etc..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Other AI platforms can offer guidance on tone, wording, and clarity, especially in cases with technical language.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Moreover, AI can take raw data and convert it into organized data sets.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It’s important to note that any information uploaded to an AI model can be used to train that model, it is not advised to upload any content that you’d prefer to maintain control over as your intellectual property. The same applies to the intellectual property of others, Copyrighted content or any work that belongs to someone else that is not freely available or in the public domain should not be uploaded to an AI model without express consent.</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g3e622658bdd_3_3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0" name="Google Shape;220;g3e622658bdd_3_3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One of the biggest trends in AI use across sectors is the application of automation. Chatbots can be prompted to draft a variety of office documents including policies, reports, manuals, user guides, emails, promotional materials, and so on.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Chatbots can be prompted to alter tone to match a given audience - for example a formal tone for administrative/faculty communication, or a more casual tone for outreach/engagement or communicating with students.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Capabilities extend to interpreting and organizing data as well, such as usage statistics and annual reports.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3e622658bdd_3_2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6" name="Google Shape;226;g3e622658bdd_3_26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227" name="Google Shape;227;g3e622658bdd_3_26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
              <a:t>15</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3e622658bdd_3_2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8" name="Google Shape;148;g3e622658bdd_3_25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49" name="Google Shape;149;g3e622658bdd_3_25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3e622658bdd_3_18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Artificial intelligence - ability of machines to mimic human cognitive functions and carry out tasks like understanding language, identifying patterns, solving problems, making complex decisions, and more.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Automation - the use of AI and other technologies to perform tasks with minimal human intervention.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Bias - systematic errors or prejudices favoring certain groups or perspectives and can be introduced into machine learning models, often due to the system’s training data or algorithms.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Chatbot - an AI-powered conversational interface that can engage in natural language interactions and human conversations with users.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Deep learning (DL) - a subset of machine learning, using artificial neural networks to learn and make predictions from data. </a:t>
            </a:r>
            <a:endParaRPr/>
          </a:p>
        </p:txBody>
      </p:sp>
      <p:sp>
        <p:nvSpPr>
          <p:cNvPr id="154" name="Google Shape;154;g3e622658bdd_3_1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3e622658bdd_3_2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3e622658bdd_3_2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Generator - the component of a generative AI system responsible for producing new, original content.</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Generative AI - branch of AI that uses large datasets to create new original content, including text, images, audio, code, and more.</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Hallucination - phenomenon in which an AI system generates content that appears plausible but is factually incorrect, nonsensical, implausible, or unrelated.</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Large Language Model (LLM) - AI systems trained on vast amounts of text data, allowing them to understand and generate human-like language and text responses.</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Machine learning (ML) - teaches machines to learn and improve from data or experiences without being explicitly programmed.</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3e622658bdd_3_2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e622658bdd_3_2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Model - an AI structure trained to complete specific tasks, such as classification, prediction, or generation.</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Neural Network - a machine-learning model that simulates brain activity to process complex data. Made of interconnected nodes (like neurons) that learn to perform specific tasks by processing data and recognizing patterns.</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Prompt - initial textual or informational input provided to an AI system that guides an AI model’s generation of new content.</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Retrieval Augmented Generation (RAG) - technique combining LLMs with information retrieval systems to produce more factual and accurate outputs. RAG models may draw on internal AI knowledge bases or external knowledge sources.</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Training - teaching an AI model how to perform a task using specific datasets, such as classification, prediction, or generation.</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Transformer - a type of neural network architecture that processes sequences of data for tasks.</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e622658bdd_3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g3e622658bdd_3_25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73" name="Google Shape;173;g3e622658bdd_3_25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3e622658bdd_3_2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8" name="Google Shape;178;g3e622658bdd_3_2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AI can be used to generate summaries of resources similar to article abstracts. Many databases with built-in AI features generate these summaries automatically.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The same is true for topic overviews, which can be generated with the prompting of a search term or phrase, and may be accompanied by a list of related articles or graphics such as mind-maps with links to further related topics. Other AI tools can compile a list of resources and generate annotated bibliographies.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an AI feature that has been in existence for quite some time is the “related resource” list of suggested materials.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3e622658bdd_3_2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3e622658bdd_3_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Some databases have built-in research assistants that can offer help with forming research questions to achieve the “best” results, or at least get to better results more quickly.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Other methods include consulting AI chatbots like ChatGPT or Copilot and prompting them to help with formulating research questions. This approach can take some fine-tuning, as the wording of the prompt can significantly impact the output. Chatbots can also be used to assist in generating related search terms or forming search strings. These methods are best-employed under the guidance of an instruction librarian.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Another application that extends beyond reference and research is the capability of AI tools to quickly translate resources into other languages.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e622658bdd_3_29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3e622658bdd_3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Char char="●"/>
            </a:pPr>
            <a:r>
              <a:rPr lang="en">
                <a:solidFill>
                  <a:schemeClr val="dk1"/>
                </a:solidFill>
              </a:rPr>
              <a:t>Chatbots are capable of generating complete lesson plans, workshops, and whole modules with accompanying handouts and other associated materials.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The quality of these lesson plans can depend on the quality of the prompting, and resulting materials will most likely require fine tuning with subsequent prompting.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As with all AI outputs, results should be carefully scrutinized for accuracy and appropriateness.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Chatbots can also offer guidance on search strategies, with tips on how to evaluate sources. </a:t>
            </a:r>
            <a:endParaRPr>
              <a:solidFill>
                <a:schemeClr val="dk1"/>
              </a:solidFill>
            </a:endParaRPr>
          </a:p>
          <a:p>
            <a:pPr marL="457200" lvl="0" indent="-298450" algn="l" rtl="0">
              <a:lnSpc>
                <a:spcPct val="115000"/>
              </a:lnSpc>
              <a:spcBef>
                <a:spcPts val="0"/>
              </a:spcBef>
              <a:spcAft>
                <a:spcPts val="0"/>
              </a:spcAft>
              <a:buClr>
                <a:schemeClr val="dk1"/>
              </a:buClr>
              <a:buSzPts val="1100"/>
              <a:buChar char="●"/>
            </a:pPr>
            <a:r>
              <a:rPr lang="en">
                <a:solidFill>
                  <a:schemeClr val="dk1"/>
                </a:solidFill>
              </a:rPr>
              <a:t>A healthy dose of skepticism should be employed when asking an AI for advice on how to spot misinformation, as AI models are known to regularly generate misinformation claiming it to be accurate.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9"/>
        <p:cNvGrpSpPr/>
        <p:nvPr/>
      </p:nvGrpSpPr>
      <p:grpSpPr>
        <a:xfrm>
          <a:off x="0" y="0"/>
          <a:ext cx="0" cy="0"/>
          <a:chOff x="0" y="0"/>
          <a:chExt cx="0" cy="0"/>
        </a:xfrm>
      </p:grpSpPr>
      <p:sp>
        <p:nvSpPr>
          <p:cNvPr id="10" name="Google Shape;10;p2"/>
          <p:cNvSpPr/>
          <p:nvPr/>
        </p:nvSpPr>
        <p:spPr>
          <a:xfrm>
            <a:off x="0" y="0"/>
            <a:ext cx="9144000" cy="4878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830392" y="1191256"/>
            <a:ext cx="745763" cy="45826"/>
            <a:chOff x="4580561" y="2589004"/>
            <a:chExt cx="1064464" cy="25200"/>
          </a:xfrm>
        </p:grpSpPr>
        <p:sp>
          <p:nvSpPr>
            <p:cNvPr id="12" name="Google Shape;12;p2"/>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729450" y="1322450"/>
            <a:ext cx="7688100" cy="1664700"/>
          </a:xfrm>
          <a:prstGeom prst="rect">
            <a:avLst/>
          </a:prstGeom>
        </p:spPr>
        <p:txBody>
          <a:bodyPr spcFirstLastPara="1" wrap="square" lIns="91425" tIns="91425" rIns="91425" bIns="91425" anchor="t" anchorCtr="0">
            <a:norm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a:endParaRPr/>
          </a:p>
        </p:txBody>
      </p:sp>
      <p:sp>
        <p:nvSpPr>
          <p:cNvPr id="15" name="Google Shape;15;p2"/>
          <p:cNvSpPr txBox="1">
            <a:spLocks noGrp="1"/>
          </p:cNvSpPr>
          <p:nvPr>
            <p:ph type="subTitle" idx="1"/>
          </p:nvPr>
        </p:nvSpPr>
        <p:spPr>
          <a:xfrm>
            <a:off x="729627" y="3172900"/>
            <a:ext cx="7688100" cy="541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6" name="Google Shape;16;p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3"/>
        <p:cNvGrpSpPr/>
        <p:nvPr/>
      </p:nvGrpSpPr>
      <p:grpSpPr>
        <a:xfrm>
          <a:off x="0" y="0"/>
          <a:ext cx="0" cy="0"/>
          <a:chOff x="0" y="0"/>
          <a:chExt cx="0" cy="0"/>
        </a:xfrm>
      </p:grpSpPr>
      <p:grpSp>
        <p:nvGrpSpPr>
          <p:cNvPr id="74" name="Google Shape;74;p11"/>
          <p:cNvGrpSpPr/>
          <p:nvPr/>
        </p:nvGrpSpPr>
        <p:grpSpPr>
          <a:xfrm>
            <a:off x="830392" y="4169130"/>
            <a:ext cx="745763" cy="45826"/>
            <a:chOff x="4580561" y="2589004"/>
            <a:chExt cx="1064464" cy="25200"/>
          </a:xfrm>
        </p:grpSpPr>
        <p:sp>
          <p:nvSpPr>
            <p:cNvPr id="75" name="Google Shape;75;p11"/>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1"/>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 name="Google Shape;77;p11"/>
          <p:cNvSpPr txBox="1">
            <a:spLocks noGrp="1"/>
          </p:cNvSpPr>
          <p:nvPr>
            <p:ph type="title" hasCustomPrompt="1"/>
          </p:nvPr>
        </p:nvSpPr>
        <p:spPr>
          <a:xfrm>
            <a:off x="729450" y="733950"/>
            <a:ext cx="7688400" cy="1244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8000"/>
              <a:buNone/>
              <a:defRPr sz="8000">
                <a:solidFill>
                  <a:schemeClr val="lt1"/>
                </a:solidFill>
              </a:defRPr>
            </a:lvl1pPr>
            <a:lvl2pPr lvl="1">
              <a:spcBef>
                <a:spcPts val="0"/>
              </a:spcBef>
              <a:spcAft>
                <a:spcPts val="0"/>
              </a:spcAft>
              <a:buClr>
                <a:schemeClr val="lt1"/>
              </a:buClr>
              <a:buSzPts val="8000"/>
              <a:buNone/>
              <a:defRPr sz="8000">
                <a:solidFill>
                  <a:schemeClr val="lt1"/>
                </a:solidFill>
              </a:defRPr>
            </a:lvl2pPr>
            <a:lvl3pPr lvl="2">
              <a:spcBef>
                <a:spcPts val="0"/>
              </a:spcBef>
              <a:spcAft>
                <a:spcPts val="0"/>
              </a:spcAft>
              <a:buClr>
                <a:schemeClr val="lt1"/>
              </a:buClr>
              <a:buSzPts val="8000"/>
              <a:buNone/>
              <a:defRPr sz="8000">
                <a:solidFill>
                  <a:schemeClr val="lt1"/>
                </a:solidFill>
              </a:defRPr>
            </a:lvl3pPr>
            <a:lvl4pPr lvl="3">
              <a:spcBef>
                <a:spcPts val="0"/>
              </a:spcBef>
              <a:spcAft>
                <a:spcPts val="0"/>
              </a:spcAft>
              <a:buClr>
                <a:schemeClr val="lt1"/>
              </a:buClr>
              <a:buSzPts val="8000"/>
              <a:buNone/>
              <a:defRPr sz="8000">
                <a:solidFill>
                  <a:schemeClr val="lt1"/>
                </a:solidFill>
              </a:defRPr>
            </a:lvl4pPr>
            <a:lvl5pPr lvl="4">
              <a:spcBef>
                <a:spcPts val="0"/>
              </a:spcBef>
              <a:spcAft>
                <a:spcPts val="0"/>
              </a:spcAft>
              <a:buClr>
                <a:schemeClr val="lt1"/>
              </a:buClr>
              <a:buSzPts val="8000"/>
              <a:buNone/>
              <a:defRPr sz="8000">
                <a:solidFill>
                  <a:schemeClr val="lt1"/>
                </a:solidFill>
              </a:defRPr>
            </a:lvl5pPr>
            <a:lvl6pPr lvl="5">
              <a:spcBef>
                <a:spcPts val="0"/>
              </a:spcBef>
              <a:spcAft>
                <a:spcPts val="0"/>
              </a:spcAft>
              <a:buClr>
                <a:schemeClr val="lt1"/>
              </a:buClr>
              <a:buSzPts val="8000"/>
              <a:buNone/>
              <a:defRPr sz="8000">
                <a:solidFill>
                  <a:schemeClr val="lt1"/>
                </a:solidFill>
              </a:defRPr>
            </a:lvl6pPr>
            <a:lvl7pPr lvl="6">
              <a:spcBef>
                <a:spcPts val="0"/>
              </a:spcBef>
              <a:spcAft>
                <a:spcPts val="0"/>
              </a:spcAft>
              <a:buClr>
                <a:schemeClr val="lt1"/>
              </a:buClr>
              <a:buSzPts val="8000"/>
              <a:buNone/>
              <a:defRPr sz="8000">
                <a:solidFill>
                  <a:schemeClr val="lt1"/>
                </a:solidFill>
              </a:defRPr>
            </a:lvl7pPr>
            <a:lvl8pPr lvl="7">
              <a:spcBef>
                <a:spcPts val="0"/>
              </a:spcBef>
              <a:spcAft>
                <a:spcPts val="0"/>
              </a:spcAft>
              <a:buClr>
                <a:schemeClr val="lt1"/>
              </a:buClr>
              <a:buSzPts val="8000"/>
              <a:buNone/>
              <a:defRPr sz="8000">
                <a:solidFill>
                  <a:schemeClr val="lt1"/>
                </a:solidFill>
              </a:defRPr>
            </a:lvl8pPr>
            <a:lvl9pPr lvl="8">
              <a:spcBef>
                <a:spcPts val="0"/>
              </a:spcBef>
              <a:spcAft>
                <a:spcPts val="0"/>
              </a:spcAft>
              <a:buClr>
                <a:schemeClr val="lt1"/>
              </a:buClr>
              <a:buSzPts val="8000"/>
              <a:buNone/>
              <a:defRPr sz="8000">
                <a:solidFill>
                  <a:schemeClr val="lt1"/>
                </a:solidFill>
              </a:defRPr>
            </a:lvl9pPr>
          </a:lstStyle>
          <a:p>
            <a:r>
              <a:t>xx%</a:t>
            </a:r>
          </a:p>
        </p:txBody>
      </p:sp>
      <p:sp>
        <p:nvSpPr>
          <p:cNvPr id="78" name="Google Shape;78;p11"/>
          <p:cNvSpPr txBox="1">
            <a:spLocks noGrp="1"/>
          </p:cNvSpPr>
          <p:nvPr>
            <p:ph type="body" idx="1"/>
          </p:nvPr>
        </p:nvSpPr>
        <p:spPr>
          <a:xfrm>
            <a:off x="729450" y="2272888"/>
            <a:ext cx="7688400" cy="15804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lt1"/>
              </a:buClr>
              <a:buSzPts val="1300"/>
              <a:buChar char="●"/>
              <a:defRPr>
                <a:solidFill>
                  <a:schemeClr val="lt1"/>
                </a:solidFill>
              </a:defRPr>
            </a:lvl1pPr>
            <a:lvl2pPr marL="914400" lvl="1" indent="-298450">
              <a:spcBef>
                <a:spcPts val="0"/>
              </a:spcBef>
              <a:spcAft>
                <a:spcPts val="0"/>
              </a:spcAft>
              <a:buClr>
                <a:schemeClr val="lt1"/>
              </a:buClr>
              <a:buSzPts val="1100"/>
              <a:buChar char="○"/>
              <a:defRPr>
                <a:solidFill>
                  <a:schemeClr val="lt1"/>
                </a:solidFill>
              </a:defRPr>
            </a:lvl2pPr>
            <a:lvl3pPr marL="1371600" lvl="2" indent="-298450">
              <a:spcBef>
                <a:spcPts val="0"/>
              </a:spcBef>
              <a:spcAft>
                <a:spcPts val="0"/>
              </a:spcAft>
              <a:buClr>
                <a:schemeClr val="lt1"/>
              </a:buClr>
              <a:buSzPts val="1100"/>
              <a:buChar char="■"/>
              <a:defRPr>
                <a:solidFill>
                  <a:schemeClr val="lt1"/>
                </a:solidFill>
              </a:defRPr>
            </a:lvl3pPr>
            <a:lvl4pPr marL="1828800" lvl="3" indent="-298450">
              <a:spcBef>
                <a:spcPts val="0"/>
              </a:spcBef>
              <a:spcAft>
                <a:spcPts val="0"/>
              </a:spcAft>
              <a:buClr>
                <a:schemeClr val="lt1"/>
              </a:buClr>
              <a:buSzPts val="1100"/>
              <a:buChar char="●"/>
              <a:defRPr>
                <a:solidFill>
                  <a:schemeClr val="lt1"/>
                </a:solidFill>
              </a:defRPr>
            </a:lvl4pPr>
            <a:lvl5pPr marL="2286000" lvl="4" indent="-298450">
              <a:spcBef>
                <a:spcPts val="0"/>
              </a:spcBef>
              <a:spcAft>
                <a:spcPts val="0"/>
              </a:spcAft>
              <a:buClr>
                <a:schemeClr val="lt1"/>
              </a:buClr>
              <a:buSzPts val="1100"/>
              <a:buChar char="○"/>
              <a:defRPr>
                <a:solidFill>
                  <a:schemeClr val="lt1"/>
                </a:solidFill>
              </a:defRPr>
            </a:lvl5pPr>
            <a:lvl6pPr marL="2743200" lvl="5" indent="-298450">
              <a:spcBef>
                <a:spcPts val="0"/>
              </a:spcBef>
              <a:spcAft>
                <a:spcPts val="0"/>
              </a:spcAft>
              <a:buClr>
                <a:schemeClr val="lt1"/>
              </a:buClr>
              <a:buSzPts val="1100"/>
              <a:buChar char="■"/>
              <a:defRPr>
                <a:solidFill>
                  <a:schemeClr val="lt1"/>
                </a:solidFill>
              </a:defRPr>
            </a:lvl6pPr>
            <a:lvl7pPr marL="3200400" lvl="6" indent="-298450">
              <a:spcBef>
                <a:spcPts val="0"/>
              </a:spcBef>
              <a:spcAft>
                <a:spcPts val="0"/>
              </a:spcAft>
              <a:buClr>
                <a:schemeClr val="lt1"/>
              </a:buClr>
              <a:buSzPts val="1100"/>
              <a:buChar char="●"/>
              <a:defRPr>
                <a:solidFill>
                  <a:schemeClr val="lt1"/>
                </a:solidFill>
              </a:defRPr>
            </a:lvl7pPr>
            <a:lvl8pPr marL="3657600" lvl="7" indent="-298450">
              <a:spcBef>
                <a:spcPts val="0"/>
              </a:spcBef>
              <a:spcAft>
                <a:spcPts val="0"/>
              </a:spcAft>
              <a:buClr>
                <a:schemeClr val="lt1"/>
              </a:buClr>
              <a:buSzPts val="1100"/>
              <a:buChar char="○"/>
              <a:defRPr>
                <a:solidFill>
                  <a:schemeClr val="lt1"/>
                </a:solidFill>
              </a:defRPr>
            </a:lvl8pPr>
            <a:lvl9pPr marL="4114800" lvl="8" indent="-298450">
              <a:spcBef>
                <a:spcPts val="0"/>
              </a:spcBef>
              <a:spcAft>
                <a:spcPts val="0"/>
              </a:spcAft>
              <a:buClr>
                <a:schemeClr val="lt1"/>
              </a:buClr>
              <a:buSzPts val="1100"/>
              <a:buChar char="■"/>
              <a:defRPr>
                <a:solidFill>
                  <a:schemeClr val="lt1"/>
                </a:solidFill>
              </a:defRPr>
            </a:lvl9pPr>
          </a:lstStyle>
          <a:p>
            <a:endParaRPr/>
          </a:p>
        </p:txBody>
      </p:sp>
      <p:sp>
        <p:nvSpPr>
          <p:cNvPr id="79" name="Google Shape;79;p11"/>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0"/>
        <p:cNvGrpSpPr/>
        <p:nvPr/>
      </p:nvGrpSpPr>
      <p:grpSpPr>
        <a:xfrm>
          <a:off x="0" y="0"/>
          <a:ext cx="0" cy="0"/>
          <a:chOff x="0" y="0"/>
          <a:chExt cx="0" cy="0"/>
        </a:xfrm>
      </p:grpSpPr>
      <p:sp>
        <p:nvSpPr>
          <p:cNvPr id="81" name="Google Shape;81;p12"/>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6"/>
        <p:cNvGrpSpPr/>
        <p:nvPr/>
      </p:nvGrpSpPr>
      <p:grpSpPr>
        <a:xfrm>
          <a:off x="0" y="0"/>
          <a:ext cx="0" cy="0"/>
          <a:chOff x="0" y="0"/>
          <a:chExt cx="0" cy="0"/>
        </a:xfrm>
      </p:grpSpPr>
      <p:sp>
        <p:nvSpPr>
          <p:cNvPr id="87" name="Google Shape;87;p14"/>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8" name="Google Shape;88;p14"/>
          <p:cNvSpPr txBox="1">
            <a:spLocks noGrp="1"/>
          </p:cNvSpPr>
          <p:nvPr>
            <p:ph type="ctrTitle"/>
          </p:nvPr>
        </p:nvSpPr>
        <p:spPr>
          <a:xfrm>
            <a:off x="485875" y="264475"/>
            <a:ext cx="8183700" cy="14736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4200"/>
              <a:buNone/>
              <a:defRPr sz="4200"/>
            </a:lvl1pPr>
            <a:lvl2pPr lvl="1" algn="l">
              <a:lnSpc>
                <a:spcPct val="100000"/>
              </a:lnSpc>
              <a:spcBef>
                <a:spcPts val="0"/>
              </a:spcBef>
              <a:spcAft>
                <a:spcPts val="0"/>
              </a:spcAft>
              <a:buSzPts val="4200"/>
              <a:buNone/>
              <a:defRPr sz="4200"/>
            </a:lvl2pPr>
            <a:lvl3pPr lvl="2" algn="l">
              <a:lnSpc>
                <a:spcPct val="100000"/>
              </a:lnSpc>
              <a:spcBef>
                <a:spcPts val="0"/>
              </a:spcBef>
              <a:spcAft>
                <a:spcPts val="0"/>
              </a:spcAft>
              <a:buSzPts val="4200"/>
              <a:buNone/>
              <a:defRPr sz="4200"/>
            </a:lvl3pPr>
            <a:lvl4pPr lvl="3" algn="l">
              <a:lnSpc>
                <a:spcPct val="100000"/>
              </a:lnSpc>
              <a:spcBef>
                <a:spcPts val="0"/>
              </a:spcBef>
              <a:spcAft>
                <a:spcPts val="0"/>
              </a:spcAft>
              <a:buSzPts val="4200"/>
              <a:buNone/>
              <a:defRPr sz="4200"/>
            </a:lvl4pPr>
            <a:lvl5pPr lvl="4" algn="l">
              <a:lnSpc>
                <a:spcPct val="100000"/>
              </a:lnSpc>
              <a:spcBef>
                <a:spcPts val="0"/>
              </a:spcBef>
              <a:spcAft>
                <a:spcPts val="0"/>
              </a:spcAft>
              <a:buSzPts val="4200"/>
              <a:buNone/>
              <a:defRPr sz="4200"/>
            </a:lvl5pPr>
            <a:lvl6pPr lvl="5" algn="l">
              <a:lnSpc>
                <a:spcPct val="100000"/>
              </a:lnSpc>
              <a:spcBef>
                <a:spcPts val="0"/>
              </a:spcBef>
              <a:spcAft>
                <a:spcPts val="0"/>
              </a:spcAft>
              <a:buSzPts val="4200"/>
              <a:buNone/>
              <a:defRPr sz="4200"/>
            </a:lvl6pPr>
            <a:lvl7pPr lvl="6" algn="l">
              <a:lnSpc>
                <a:spcPct val="100000"/>
              </a:lnSpc>
              <a:spcBef>
                <a:spcPts val="0"/>
              </a:spcBef>
              <a:spcAft>
                <a:spcPts val="0"/>
              </a:spcAft>
              <a:buSzPts val="4200"/>
              <a:buNone/>
              <a:defRPr sz="4200"/>
            </a:lvl7pPr>
            <a:lvl8pPr lvl="7" algn="l">
              <a:lnSpc>
                <a:spcPct val="100000"/>
              </a:lnSpc>
              <a:spcBef>
                <a:spcPts val="0"/>
              </a:spcBef>
              <a:spcAft>
                <a:spcPts val="0"/>
              </a:spcAft>
              <a:buSzPts val="4200"/>
              <a:buNone/>
              <a:defRPr sz="4200"/>
            </a:lvl8pPr>
            <a:lvl9pPr lvl="8" algn="l">
              <a:lnSpc>
                <a:spcPct val="100000"/>
              </a:lnSpc>
              <a:spcBef>
                <a:spcPts val="0"/>
              </a:spcBef>
              <a:spcAft>
                <a:spcPts val="0"/>
              </a:spcAft>
              <a:buSzPts val="4200"/>
              <a:buNone/>
              <a:defRPr sz="4200"/>
            </a:lvl9pPr>
          </a:lstStyle>
          <a:p>
            <a:endParaRPr/>
          </a:p>
        </p:txBody>
      </p:sp>
      <p:sp>
        <p:nvSpPr>
          <p:cNvPr id="89" name="Google Shape;89;p14"/>
          <p:cNvSpPr txBox="1">
            <a:spLocks noGrp="1"/>
          </p:cNvSpPr>
          <p:nvPr>
            <p:ph type="subTitle" idx="1"/>
          </p:nvPr>
        </p:nvSpPr>
        <p:spPr>
          <a:xfrm>
            <a:off x="485875" y="1738075"/>
            <a:ext cx="8183700" cy="8610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90" name="Google Shape;90;p14"/>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pic>
        <p:nvPicPr>
          <p:cNvPr id="91" name="Google Shape;91;p14"/>
          <p:cNvPicPr preferRelativeResize="0"/>
          <p:nvPr/>
        </p:nvPicPr>
        <p:blipFill rotWithShape="1">
          <a:blip r:embed="rId2">
            <a:alphaModFix/>
          </a:blip>
          <a:srcRect/>
          <a:stretch/>
        </p:blipFill>
        <p:spPr>
          <a:xfrm>
            <a:off x="7526575" y="3545750"/>
            <a:ext cx="1143000" cy="1143000"/>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2"/>
        <p:cNvGrpSpPr/>
        <p:nvPr/>
      </p:nvGrpSpPr>
      <p:grpSpPr>
        <a:xfrm>
          <a:off x="0" y="0"/>
          <a:ext cx="0" cy="0"/>
          <a:chOff x="0" y="0"/>
          <a:chExt cx="0" cy="0"/>
        </a:xfrm>
      </p:grpSpPr>
      <p:sp>
        <p:nvSpPr>
          <p:cNvPr id="93" name="Google Shape;93;p15"/>
          <p:cNvSpPr txBox="1">
            <a:spLocks noGrp="1"/>
          </p:cNvSpPr>
          <p:nvPr>
            <p:ph type="title"/>
          </p:nvPr>
        </p:nvSpPr>
        <p:spPr>
          <a:xfrm>
            <a:off x="457200" y="205978"/>
            <a:ext cx="8229600" cy="8574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lgn="l">
              <a:lnSpc>
                <a:spcPct val="100000"/>
              </a:lnSpc>
              <a:spcBef>
                <a:spcPts val="0"/>
              </a:spcBef>
              <a:spcAft>
                <a:spcPts val="0"/>
              </a:spcAft>
              <a:buSzPts val="1400"/>
              <a:buNone/>
              <a:defRPr sz="1800"/>
            </a:lvl2pPr>
            <a:lvl3pPr lvl="2" algn="l">
              <a:lnSpc>
                <a:spcPct val="100000"/>
              </a:lnSpc>
              <a:spcBef>
                <a:spcPts val="0"/>
              </a:spcBef>
              <a:spcAft>
                <a:spcPts val="0"/>
              </a:spcAft>
              <a:buSzPts val="1400"/>
              <a:buNone/>
              <a:defRPr sz="1800"/>
            </a:lvl3pPr>
            <a:lvl4pPr lvl="3" algn="l">
              <a:lnSpc>
                <a:spcPct val="100000"/>
              </a:lnSpc>
              <a:spcBef>
                <a:spcPts val="0"/>
              </a:spcBef>
              <a:spcAft>
                <a:spcPts val="0"/>
              </a:spcAft>
              <a:buSzPts val="1400"/>
              <a:buNone/>
              <a:defRPr sz="1800"/>
            </a:lvl4pPr>
            <a:lvl5pPr lvl="4" algn="l">
              <a:lnSpc>
                <a:spcPct val="100000"/>
              </a:lnSpc>
              <a:spcBef>
                <a:spcPts val="0"/>
              </a:spcBef>
              <a:spcAft>
                <a:spcPts val="0"/>
              </a:spcAft>
              <a:buSzPts val="1400"/>
              <a:buNone/>
              <a:defRPr sz="1800"/>
            </a:lvl5pPr>
            <a:lvl6pPr lvl="5" algn="l">
              <a:lnSpc>
                <a:spcPct val="100000"/>
              </a:lnSpc>
              <a:spcBef>
                <a:spcPts val="0"/>
              </a:spcBef>
              <a:spcAft>
                <a:spcPts val="0"/>
              </a:spcAft>
              <a:buSzPts val="1400"/>
              <a:buNone/>
              <a:defRPr sz="1800"/>
            </a:lvl6pPr>
            <a:lvl7pPr lvl="6" algn="l">
              <a:lnSpc>
                <a:spcPct val="100000"/>
              </a:lnSpc>
              <a:spcBef>
                <a:spcPts val="0"/>
              </a:spcBef>
              <a:spcAft>
                <a:spcPts val="0"/>
              </a:spcAft>
              <a:buSzPts val="1400"/>
              <a:buNone/>
              <a:defRPr sz="1800"/>
            </a:lvl7pPr>
            <a:lvl8pPr lvl="7" algn="l">
              <a:lnSpc>
                <a:spcPct val="100000"/>
              </a:lnSpc>
              <a:spcBef>
                <a:spcPts val="0"/>
              </a:spcBef>
              <a:spcAft>
                <a:spcPts val="0"/>
              </a:spcAft>
              <a:buSzPts val="1400"/>
              <a:buNone/>
              <a:defRPr sz="1800"/>
            </a:lvl8pPr>
            <a:lvl9pPr lvl="8" algn="l">
              <a:lnSpc>
                <a:spcPct val="100000"/>
              </a:lnSpc>
              <a:spcBef>
                <a:spcPts val="0"/>
              </a:spcBef>
              <a:spcAft>
                <a:spcPts val="0"/>
              </a:spcAft>
              <a:buSzPts val="1400"/>
              <a:buNone/>
              <a:defRPr sz="1800"/>
            </a:lvl9pPr>
          </a:lstStyle>
          <a:p>
            <a:endParaRPr/>
          </a:p>
        </p:txBody>
      </p:sp>
      <p:sp>
        <p:nvSpPr>
          <p:cNvPr id="94" name="Google Shape;94;p15"/>
          <p:cNvSpPr txBox="1">
            <a:spLocks noGrp="1"/>
          </p:cNvSpPr>
          <p:nvPr>
            <p:ph type="body" idx="1"/>
          </p:nvPr>
        </p:nvSpPr>
        <p:spPr>
          <a:xfrm>
            <a:off x="457200" y="1200150"/>
            <a:ext cx="8229600" cy="3394500"/>
          </a:xfrm>
          <a:prstGeom prst="rect">
            <a:avLst/>
          </a:prstGeom>
          <a:noFill/>
          <a:ln>
            <a:noFill/>
          </a:ln>
        </p:spPr>
        <p:txBody>
          <a:bodyPr spcFirstLastPara="1" wrap="square" lIns="91425" tIns="91425" rIns="91425" bIns="91425" anchor="t" anchorCtr="0">
            <a:noAutofit/>
          </a:bodyPr>
          <a:lstStyle>
            <a:lvl1pPr marL="457200" marR="0" lvl="0" indent="-381000" algn="l">
              <a:lnSpc>
                <a:spcPct val="100000"/>
              </a:lnSpc>
              <a:spcBef>
                <a:spcPts val="640"/>
              </a:spcBef>
              <a:spcAft>
                <a:spcPts val="0"/>
              </a:spcAft>
              <a:buSzPts val="2400"/>
              <a:buFont typeface="Arial"/>
              <a:buChar char="•"/>
              <a:defRPr sz="2400" b="0" i="0" u="none" strike="noStrike" cap="none">
                <a:latin typeface="Calibri"/>
                <a:ea typeface="Calibri"/>
                <a:cs typeface="Calibri"/>
                <a:sym typeface="Calibri"/>
              </a:defRPr>
            </a:lvl1pPr>
            <a:lvl2pPr marL="914400" marR="0" lvl="1" indent="-355600" algn="l">
              <a:lnSpc>
                <a:spcPct val="100000"/>
              </a:lnSpc>
              <a:spcBef>
                <a:spcPts val="560"/>
              </a:spcBef>
              <a:spcAft>
                <a:spcPts val="0"/>
              </a:spcAft>
              <a:buSzPts val="2000"/>
              <a:buFont typeface="Arial"/>
              <a:buChar char="–"/>
              <a:defRPr sz="2000" b="0" i="0" u="none" strike="noStrike" cap="none">
                <a:latin typeface="Calibri"/>
                <a:ea typeface="Calibri"/>
                <a:cs typeface="Calibri"/>
                <a:sym typeface="Calibri"/>
              </a:defRPr>
            </a:lvl2pPr>
            <a:lvl3pPr marL="1371600" marR="0" lvl="2" indent="-355600" algn="l">
              <a:lnSpc>
                <a:spcPct val="100000"/>
              </a:lnSpc>
              <a:spcBef>
                <a:spcPts val="480"/>
              </a:spcBef>
              <a:spcAft>
                <a:spcPts val="0"/>
              </a:spcAft>
              <a:buSzPts val="2000"/>
              <a:buFont typeface="Arial"/>
              <a:buChar char="•"/>
              <a:defRPr sz="2000" b="0" i="0" u="none" strike="noStrike" cap="none">
                <a:latin typeface="Calibri"/>
                <a:ea typeface="Calibri"/>
                <a:cs typeface="Calibri"/>
                <a:sym typeface="Calibri"/>
              </a:defRPr>
            </a:lvl3pPr>
            <a:lvl4pPr marL="1828800" marR="0" lvl="3" indent="-355600" algn="l">
              <a:lnSpc>
                <a:spcPct val="100000"/>
              </a:lnSpc>
              <a:spcBef>
                <a:spcPts val="400"/>
              </a:spcBef>
              <a:spcAft>
                <a:spcPts val="0"/>
              </a:spcAft>
              <a:buSzPts val="2000"/>
              <a:buFont typeface="Arial"/>
              <a:buChar char="–"/>
              <a:defRPr sz="2000" b="0" i="0" u="none" strike="noStrike" cap="none">
                <a:latin typeface="Calibri"/>
                <a:ea typeface="Calibri"/>
                <a:cs typeface="Calibri"/>
                <a:sym typeface="Calibri"/>
              </a:defRPr>
            </a:lvl4pPr>
            <a:lvl5pPr marL="2286000" marR="0" lvl="4" indent="-342900" algn="l">
              <a:lnSpc>
                <a:spcPct val="100000"/>
              </a:lnSpc>
              <a:spcBef>
                <a:spcPts val="400"/>
              </a:spcBef>
              <a:spcAft>
                <a:spcPts val="0"/>
              </a:spcAft>
              <a:buSzPts val="1800"/>
              <a:buFont typeface="Arial"/>
              <a:buChar char="»"/>
              <a:defRPr sz="1800" b="0" i="0" u="none" strike="noStrike" cap="none">
                <a:latin typeface="Calibri"/>
                <a:ea typeface="Calibri"/>
                <a:cs typeface="Calibri"/>
                <a:sym typeface="Calibri"/>
              </a:defRPr>
            </a:lvl5pPr>
            <a:lvl6pPr marL="2743200" marR="0" lvl="5" indent="-342900" algn="l">
              <a:lnSpc>
                <a:spcPct val="100000"/>
              </a:lnSpc>
              <a:spcBef>
                <a:spcPts val="400"/>
              </a:spcBef>
              <a:spcAft>
                <a:spcPts val="0"/>
              </a:spcAft>
              <a:buSzPts val="1800"/>
              <a:buFont typeface="Arial"/>
              <a:buChar char="•"/>
              <a:defRPr sz="1800" b="0" i="0" u="none" strike="noStrike" cap="none">
                <a:latin typeface="Calibri"/>
                <a:ea typeface="Calibri"/>
                <a:cs typeface="Calibri"/>
                <a:sym typeface="Calibri"/>
              </a:defRPr>
            </a:lvl6pPr>
            <a:lvl7pPr marL="3200400" marR="0" lvl="6" indent="-342900" algn="l">
              <a:lnSpc>
                <a:spcPct val="100000"/>
              </a:lnSpc>
              <a:spcBef>
                <a:spcPts val="400"/>
              </a:spcBef>
              <a:spcAft>
                <a:spcPts val="0"/>
              </a:spcAft>
              <a:buSzPts val="1800"/>
              <a:buFont typeface="Arial"/>
              <a:buChar char="•"/>
              <a:defRPr sz="1800" b="0" i="0" u="none" strike="noStrike" cap="none">
                <a:latin typeface="Calibri"/>
                <a:ea typeface="Calibri"/>
                <a:cs typeface="Calibri"/>
                <a:sym typeface="Calibri"/>
              </a:defRPr>
            </a:lvl7pPr>
            <a:lvl8pPr marL="3657600" marR="0" lvl="7" indent="-342900" algn="l">
              <a:lnSpc>
                <a:spcPct val="100000"/>
              </a:lnSpc>
              <a:spcBef>
                <a:spcPts val="400"/>
              </a:spcBef>
              <a:spcAft>
                <a:spcPts val="0"/>
              </a:spcAft>
              <a:buSzPts val="1800"/>
              <a:buFont typeface="Arial"/>
              <a:buChar char="•"/>
              <a:defRPr sz="1800" b="0" i="0" u="none" strike="noStrike" cap="none">
                <a:latin typeface="Calibri"/>
                <a:ea typeface="Calibri"/>
                <a:cs typeface="Calibri"/>
                <a:sym typeface="Calibri"/>
              </a:defRPr>
            </a:lvl8pPr>
            <a:lvl9pPr marL="4114800" marR="0" lvl="8" indent="-342900" algn="l">
              <a:lnSpc>
                <a:spcPct val="100000"/>
              </a:lnSpc>
              <a:spcBef>
                <a:spcPts val="400"/>
              </a:spcBef>
              <a:spcAft>
                <a:spcPts val="0"/>
              </a:spcAft>
              <a:buSzPts val="1800"/>
              <a:buFont typeface="Arial"/>
              <a:buChar char="•"/>
              <a:defRPr sz="1800" b="0" i="0" u="none" strike="noStrike" cap="none">
                <a:latin typeface="Calibri"/>
                <a:ea typeface="Calibri"/>
                <a:cs typeface="Calibri"/>
                <a:sym typeface="Calibri"/>
              </a:defRPr>
            </a:lvl9pPr>
          </a:lstStyle>
          <a:p>
            <a:endParaRPr/>
          </a:p>
        </p:txBody>
      </p:sp>
      <p:sp>
        <p:nvSpPr>
          <p:cNvPr id="95" name="Google Shape;95;p15"/>
          <p:cNvSpPr txBox="1">
            <a:spLocks noGrp="1"/>
          </p:cNvSpPr>
          <p:nvPr>
            <p:ph type="dt" idx="10"/>
          </p:nvPr>
        </p:nvSpPr>
        <p:spPr>
          <a:xfrm>
            <a:off x="457200" y="4767263"/>
            <a:ext cx="2133600" cy="2739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6" name="Google Shape;96;p15"/>
          <p:cNvSpPr txBox="1">
            <a:spLocks noGrp="1"/>
          </p:cNvSpPr>
          <p:nvPr>
            <p:ph type="ftr" idx="11"/>
          </p:nvPr>
        </p:nvSpPr>
        <p:spPr>
          <a:xfrm>
            <a:off x="3124200" y="4767263"/>
            <a:ext cx="2895600" cy="273900"/>
          </a:xfrm>
          <a:prstGeom prst="rect">
            <a:avLst/>
          </a:prstGeom>
          <a:noFill/>
          <a:ln>
            <a:noFill/>
          </a:ln>
        </p:spPr>
        <p:txBody>
          <a:bodyPr spcFirstLastPara="1" wrap="square" lIns="91425" tIns="91425" rIns="91425" bIns="91425" anchor="ctr" anchorCtr="0">
            <a:noAutofit/>
          </a:bodyPr>
          <a:lstStyle>
            <a:lvl1pPr marR="0" lvl="0" algn="ctr">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7" name="Google Shape;97;p15"/>
          <p:cNvSpPr txBox="1">
            <a:spLocks noGrp="1"/>
          </p:cNvSpPr>
          <p:nvPr>
            <p:ph type="sldNum" idx="12"/>
          </p:nvPr>
        </p:nvSpPr>
        <p:spPr>
          <a:xfrm>
            <a:off x="6553200" y="4767263"/>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2"/>
        </a:solidFill>
        <a:effectLst/>
      </p:bgPr>
    </p:bg>
    <p:spTree>
      <p:nvGrpSpPr>
        <p:cNvPr id="1" name="Shape 98"/>
        <p:cNvGrpSpPr/>
        <p:nvPr/>
      </p:nvGrpSpPr>
      <p:grpSpPr>
        <a:xfrm>
          <a:off x="0" y="0"/>
          <a:ext cx="0" cy="0"/>
          <a:chOff x="0" y="0"/>
          <a:chExt cx="0" cy="0"/>
        </a:xfrm>
      </p:grpSpPr>
      <p:sp>
        <p:nvSpPr>
          <p:cNvPr id="99" name="Google Shape;99;p16"/>
          <p:cNvSpPr txBox="1">
            <a:spLocks noGrp="1"/>
          </p:cNvSpPr>
          <p:nvPr>
            <p:ph type="title"/>
          </p:nvPr>
        </p:nvSpPr>
        <p:spPr>
          <a:xfrm>
            <a:off x="490250" y="526350"/>
            <a:ext cx="56040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Clr>
                <a:schemeClr val="lt1"/>
              </a:buClr>
              <a:buSzPts val="4800"/>
              <a:buNone/>
              <a:defRPr sz="4800">
                <a:solidFill>
                  <a:schemeClr val="lt1"/>
                </a:solidFill>
              </a:defRPr>
            </a:lvl1pPr>
            <a:lvl2pPr lvl="1" algn="l">
              <a:lnSpc>
                <a:spcPct val="100000"/>
              </a:lnSpc>
              <a:spcBef>
                <a:spcPts val="0"/>
              </a:spcBef>
              <a:spcAft>
                <a:spcPts val="0"/>
              </a:spcAft>
              <a:buClr>
                <a:schemeClr val="lt1"/>
              </a:buClr>
              <a:buSzPts val="4800"/>
              <a:buNone/>
              <a:defRPr sz="4800">
                <a:solidFill>
                  <a:schemeClr val="lt1"/>
                </a:solidFill>
              </a:defRPr>
            </a:lvl2pPr>
            <a:lvl3pPr lvl="2" algn="l">
              <a:lnSpc>
                <a:spcPct val="100000"/>
              </a:lnSpc>
              <a:spcBef>
                <a:spcPts val="0"/>
              </a:spcBef>
              <a:spcAft>
                <a:spcPts val="0"/>
              </a:spcAft>
              <a:buClr>
                <a:schemeClr val="lt1"/>
              </a:buClr>
              <a:buSzPts val="4800"/>
              <a:buNone/>
              <a:defRPr sz="4800">
                <a:solidFill>
                  <a:schemeClr val="lt1"/>
                </a:solidFill>
              </a:defRPr>
            </a:lvl3pPr>
            <a:lvl4pPr lvl="3" algn="l">
              <a:lnSpc>
                <a:spcPct val="100000"/>
              </a:lnSpc>
              <a:spcBef>
                <a:spcPts val="0"/>
              </a:spcBef>
              <a:spcAft>
                <a:spcPts val="0"/>
              </a:spcAft>
              <a:buClr>
                <a:schemeClr val="lt1"/>
              </a:buClr>
              <a:buSzPts val="4800"/>
              <a:buNone/>
              <a:defRPr sz="4800">
                <a:solidFill>
                  <a:schemeClr val="lt1"/>
                </a:solidFill>
              </a:defRPr>
            </a:lvl4pPr>
            <a:lvl5pPr lvl="4" algn="l">
              <a:lnSpc>
                <a:spcPct val="100000"/>
              </a:lnSpc>
              <a:spcBef>
                <a:spcPts val="0"/>
              </a:spcBef>
              <a:spcAft>
                <a:spcPts val="0"/>
              </a:spcAft>
              <a:buClr>
                <a:schemeClr val="lt1"/>
              </a:buClr>
              <a:buSzPts val="4800"/>
              <a:buNone/>
              <a:defRPr sz="4800">
                <a:solidFill>
                  <a:schemeClr val="lt1"/>
                </a:solidFill>
              </a:defRPr>
            </a:lvl5pPr>
            <a:lvl6pPr lvl="5" algn="l">
              <a:lnSpc>
                <a:spcPct val="100000"/>
              </a:lnSpc>
              <a:spcBef>
                <a:spcPts val="0"/>
              </a:spcBef>
              <a:spcAft>
                <a:spcPts val="0"/>
              </a:spcAft>
              <a:buClr>
                <a:schemeClr val="lt1"/>
              </a:buClr>
              <a:buSzPts val="4800"/>
              <a:buNone/>
              <a:defRPr sz="4800">
                <a:solidFill>
                  <a:schemeClr val="lt1"/>
                </a:solidFill>
              </a:defRPr>
            </a:lvl6pPr>
            <a:lvl7pPr lvl="6" algn="l">
              <a:lnSpc>
                <a:spcPct val="100000"/>
              </a:lnSpc>
              <a:spcBef>
                <a:spcPts val="0"/>
              </a:spcBef>
              <a:spcAft>
                <a:spcPts val="0"/>
              </a:spcAft>
              <a:buClr>
                <a:schemeClr val="lt1"/>
              </a:buClr>
              <a:buSzPts val="4800"/>
              <a:buNone/>
              <a:defRPr sz="4800">
                <a:solidFill>
                  <a:schemeClr val="lt1"/>
                </a:solidFill>
              </a:defRPr>
            </a:lvl7pPr>
            <a:lvl8pPr lvl="7" algn="l">
              <a:lnSpc>
                <a:spcPct val="100000"/>
              </a:lnSpc>
              <a:spcBef>
                <a:spcPts val="0"/>
              </a:spcBef>
              <a:spcAft>
                <a:spcPts val="0"/>
              </a:spcAft>
              <a:buClr>
                <a:schemeClr val="lt1"/>
              </a:buClr>
              <a:buSzPts val="4800"/>
              <a:buNone/>
              <a:defRPr sz="4800">
                <a:solidFill>
                  <a:schemeClr val="lt1"/>
                </a:solidFill>
              </a:defRPr>
            </a:lvl8pPr>
            <a:lvl9pPr lvl="8" algn="l">
              <a:lnSpc>
                <a:spcPct val="100000"/>
              </a:lnSpc>
              <a:spcBef>
                <a:spcPts val="0"/>
              </a:spcBef>
              <a:spcAft>
                <a:spcPts val="0"/>
              </a:spcAft>
              <a:buClr>
                <a:schemeClr val="lt1"/>
              </a:buClr>
              <a:buSzPts val="4800"/>
              <a:buNone/>
              <a:defRPr sz="4800">
                <a:solidFill>
                  <a:schemeClr val="lt1"/>
                </a:solidFill>
              </a:defRPr>
            </a:lvl9pPr>
          </a:lstStyle>
          <a:p>
            <a:endParaRPr/>
          </a:p>
        </p:txBody>
      </p:sp>
      <p:sp>
        <p:nvSpPr>
          <p:cNvPr id="100" name="Google Shape;100;p16"/>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pic>
        <p:nvPicPr>
          <p:cNvPr id="101" name="Google Shape;101;p16"/>
          <p:cNvPicPr preferRelativeResize="0"/>
          <p:nvPr/>
        </p:nvPicPr>
        <p:blipFill rotWithShape="1">
          <a:blip r:embed="rId2">
            <a:alphaModFix/>
          </a:blip>
          <a:srcRect/>
          <a:stretch/>
        </p:blipFill>
        <p:spPr>
          <a:xfrm>
            <a:off x="7526575" y="3545750"/>
            <a:ext cx="1143000" cy="11430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02"/>
        <p:cNvGrpSpPr/>
        <p:nvPr/>
      </p:nvGrpSpPr>
      <p:grpSpPr>
        <a:xfrm>
          <a:off x="0" y="0"/>
          <a:ext cx="0" cy="0"/>
          <a:chOff x="0" y="0"/>
          <a:chExt cx="0" cy="0"/>
        </a:xfrm>
      </p:grpSpPr>
      <p:sp>
        <p:nvSpPr>
          <p:cNvPr id="103" name="Google Shape;103;p17"/>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4" name="Google Shape;104;p17"/>
          <p:cNvSpPr txBox="1">
            <a:spLocks noGrp="1"/>
          </p:cNvSpPr>
          <p:nvPr>
            <p:ph type="title"/>
          </p:nvPr>
        </p:nvSpPr>
        <p:spPr>
          <a:xfrm>
            <a:off x="485875" y="1714500"/>
            <a:ext cx="8183700" cy="78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3600"/>
              <a:buNone/>
              <a:defRPr sz="3600"/>
            </a:lvl1pPr>
            <a:lvl2pPr lvl="1" algn="l">
              <a:lnSpc>
                <a:spcPct val="100000"/>
              </a:lnSpc>
              <a:spcBef>
                <a:spcPts val="0"/>
              </a:spcBef>
              <a:spcAft>
                <a:spcPts val="0"/>
              </a:spcAft>
              <a:buSzPts val="3600"/>
              <a:buNone/>
              <a:defRPr sz="3600"/>
            </a:lvl2pPr>
            <a:lvl3pPr lvl="2" algn="l">
              <a:lnSpc>
                <a:spcPct val="100000"/>
              </a:lnSpc>
              <a:spcBef>
                <a:spcPts val="0"/>
              </a:spcBef>
              <a:spcAft>
                <a:spcPts val="0"/>
              </a:spcAft>
              <a:buSzPts val="3600"/>
              <a:buNone/>
              <a:defRPr sz="3600"/>
            </a:lvl3pPr>
            <a:lvl4pPr lvl="3" algn="l">
              <a:lnSpc>
                <a:spcPct val="100000"/>
              </a:lnSpc>
              <a:spcBef>
                <a:spcPts val="0"/>
              </a:spcBef>
              <a:spcAft>
                <a:spcPts val="0"/>
              </a:spcAft>
              <a:buSzPts val="3600"/>
              <a:buNone/>
              <a:defRPr sz="3600"/>
            </a:lvl4pPr>
            <a:lvl5pPr lvl="4" algn="l">
              <a:lnSpc>
                <a:spcPct val="100000"/>
              </a:lnSpc>
              <a:spcBef>
                <a:spcPts val="0"/>
              </a:spcBef>
              <a:spcAft>
                <a:spcPts val="0"/>
              </a:spcAft>
              <a:buSzPts val="3600"/>
              <a:buNone/>
              <a:defRPr sz="3600"/>
            </a:lvl5pPr>
            <a:lvl6pPr lvl="5" algn="l">
              <a:lnSpc>
                <a:spcPct val="100000"/>
              </a:lnSpc>
              <a:spcBef>
                <a:spcPts val="0"/>
              </a:spcBef>
              <a:spcAft>
                <a:spcPts val="0"/>
              </a:spcAft>
              <a:buSzPts val="3600"/>
              <a:buNone/>
              <a:defRPr sz="3600"/>
            </a:lvl6pPr>
            <a:lvl7pPr lvl="6" algn="l">
              <a:lnSpc>
                <a:spcPct val="100000"/>
              </a:lnSpc>
              <a:spcBef>
                <a:spcPts val="0"/>
              </a:spcBef>
              <a:spcAft>
                <a:spcPts val="0"/>
              </a:spcAft>
              <a:buSzPts val="3600"/>
              <a:buNone/>
              <a:defRPr sz="3600"/>
            </a:lvl7pPr>
            <a:lvl8pPr lvl="7" algn="l">
              <a:lnSpc>
                <a:spcPct val="100000"/>
              </a:lnSpc>
              <a:spcBef>
                <a:spcPts val="0"/>
              </a:spcBef>
              <a:spcAft>
                <a:spcPts val="0"/>
              </a:spcAft>
              <a:buSzPts val="3600"/>
              <a:buNone/>
              <a:defRPr sz="3600"/>
            </a:lvl8pPr>
            <a:lvl9pPr lvl="8" algn="l">
              <a:lnSpc>
                <a:spcPct val="100000"/>
              </a:lnSpc>
              <a:spcBef>
                <a:spcPts val="0"/>
              </a:spcBef>
              <a:spcAft>
                <a:spcPts val="0"/>
              </a:spcAft>
              <a:buSzPts val="3600"/>
              <a:buNone/>
              <a:defRPr sz="3600"/>
            </a:lvl9pPr>
          </a:lstStyle>
          <a:p>
            <a:endParaRPr/>
          </a:p>
        </p:txBody>
      </p:sp>
      <p:sp>
        <p:nvSpPr>
          <p:cNvPr id="105" name="Google Shape;105;p17"/>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pic>
        <p:nvPicPr>
          <p:cNvPr id="106" name="Google Shape;106;p17"/>
          <p:cNvPicPr preferRelativeResize="0"/>
          <p:nvPr/>
        </p:nvPicPr>
        <p:blipFill rotWithShape="1">
          <a:blip r:embed="rId2">
            <a:alphaModFix/>
          </a:blip>
          <a:srcRect/>
          <a:stretch/>
        </p:blipFill>
        <p:spPr>
          <a:xfrm>
            <a:off x="7526575" y="3545750"/>
            <a:ext cx="1143000" cy="11430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07"/>
        <p:cNvGrpSpPr/>
        <p:nvPr/>
      </p:nvGrpSpPr>
      <p:grpSpPr>
        <a:xfrm>
          <a:off x="0" y="0"/>
          <a:ext cx="0" cy="0"/>
          <a:chOff x="0" y="0"/>
          <a:chExt cx="0" cy="0"/>
        </a:xfrm>
      </p:grpSpPr>
      <p:sp>
        <p:nvSpPr>
          <p:cNvPr id="108" name="Google Shape;108;p18"/>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sp>
        <p:nvSpPr>
          <p:cNvPr id="109" name="Google Shape;109;p1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10" name="Google Shape;110;p18"/>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11"/>
        <p:cNvGrpSpPr/>
        <p:nvPr/>
      </p:nvGrpSpPr>
      <p:grpSpPr>
        <a:xfrm>
          <a:off x="0" y="0"/>
          <a:ext cx="0" cy="0"/>
          <a:chOff x="0" y="0"/>
          <a:chExt cx="0" cy="0"/>
        </a:xfrm>
      </p:grpSpPr>
      <p:sp>
        <p:nvSpPr>
          <p:cNvPr id="112" name="Google Shape;112;p19"/>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sp>
        <p:nvSpPr>
          <p:cNvPr id="113" name="Google Shape;113;p1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14" name="Google Shape;114;p1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15" name="Google Shape;115;p19"/>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16"/>
        <p:cNvGrpSpPr/>
        <p:nvPr/>
      </p:nvGrpSpPr>
      <p:grpSpPr>
        <a:xfrm>
          <a:off x="0" y="0"/>
          <a:ext cx="0" cy="0"/>
          <a:chOff x="0" y="0"/>
          <a:chExt cx="0" cy="0"/>
        </a:xfrm>
      </p:grpSpPr>
      <p:sp>
        <p:nvSpPr>
          <p:cNvPr id="117" name="Google Shape;117;p20"/>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a:endParaRPr/>
          </a:p>
        </p:txBody>
      </p:sp>
      <p:sp>
        <p:nvSpPr>
          <p:cNvPr id="118" name="Google Shape;118;p20"/>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19"/>
        <p:cNvGrpSpPr/>
        <p:nvPr/>
      </p:nvGrpSpPr>
      <p:grpSpPr>
        <a:xfrm>
          <a:off x="0" y="0"/>
          <a:ext cx="0" cy="0"/>
          <a:chOff x="0" y="0"/>
          <a:chExt cx="0" cy="0"/>
        </a:xfrm>
      </p:grpSpPr>
      <p:sp>
        <p:nvSpPr>
          <p:cNvPr id="120" name="Google Shape;120;p2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21" name="Google Shape;121;p2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22" name="Google Shape;122;p21"/>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7"/>
        <p:cNvGrpSpPr/>
        <p:nvPr/>
      </p:nvGrpSpPr>
      <p:grpSpPr>
        <a:xfrm>
          <a:off x="0" y="0"/>
          <a:ext cx="0" cy="0"/>
          <a:chOff x="0" y="0"/>
          <a:chExt cx="0" cy="0"/>
        </a:xfrm>
      </p:grpSpPr>
      <p:grpSp>
        <p:nvGrpSpPr>
          <p:cNvPr id="18" name="Google Shape;18;p3"/>
          <p:cNvGrpSpPr/>
          <p:nvPr/>
        </p:nvGrpSpPr>
        <p:grpSpPr>
          <a:xfrm>
            <a:off x="830392" y="1191256"/>
            <a:ext cx="745763" cy="45826"/>
            <a:chOff x="4580561" y="2589004"/>
            <a:chExt cx="1064464" cy="25200"/>
          </a:xfrm>
        </p:grpSpPr>
        <p:sp>
          <p:nvSpPr>
            <p:cNvPr id="19" name="Google Shape;19;p3"/>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 name="Google Shape;21;p3"/>
          <p:cNvSpPr txBox="1">
            <a:spLocks noGrp="1"/>
          </p:cNvSpPr>
          <p:nvPr>
            <p:ph type="title"/>
          </p:nvPr>
        </p:nvSpPr>
        <p:spPr>
          <a:xfrm>
            <a:off x="729450" y="1322450"/>
            <a:ext cx="7688400" cy="1518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22" name="Google Shape;22;p3"/>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3"/>
        <p:cNvGrpSpPr/>
        <p:nvPr/>
      </p:nvGrpSpPr>
      <p:grpSpPr>
        <a:xfrm>
          <a:off x="0" y="0"/>
          <a:ext cx="0" cy="0"/>
          <a:chOff x="0" y="0"/>
          <a:chExt cx="0" cy="0"/>
        </a:xfrm>
      </p:grpSpPr>
      <p:sp>
        <p:nvSpPr>
          <p:cNvPr id="124" name="Google Shape;124;p22"/>
          <p:cNvSpPr/>
          <p:nvPr/>
        </p:nvSpPr>
        <p:spPr>
          <a:xfrm>
            <a:off x="4636800" y="80700"/>
            <a:ext cx="4426500" cy="49821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125" name="Google Shape;125;p22"/>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126" name="Google Shape;126;p22"/>
          <p:cNvSpPr txBox="1">
            <a:spLocks noGrp="1"/>
          </p:cNvSpPr>
          <p:nvPr>
            <p:ph type="title"/>
          </p:nvPr>
        </p:nvSpPr>
        <p:spPr>
          <a:xfrm>
            <a:off x="265500" y="1181700"/>
            <a:ext cx="4045200" cy="1533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3800"/>
              <a:buNone/>
              <a:defRPr sz="3800"/>
            </a:lvl1pPr>
            <a:lvl2pPr lvl="1" algn="ctr">
              <a:lnSpc>
                <a:spcPct val="100000"/>
              </a:lnSpc>
              <a:spcBef>
                <a:spcPts val="0"/>
              </a:spcBef>
              <a:spcAft>
                <a:spcPts val="0"/>
              </a:spcAft>
              <a:buSzPts val="3800"/>
              <a:buNone/>
              <a:defRPr sz="3800"/>
            </a:lvl2pPr>
            <a:lvl3pPr lvl="2" algn="ctr">
              <a:lnSpc>
                <a:spcPct val="100000"/>
              </a:lnSpc>
              <a:spcBef>
                <a:spcPts val="0"/>
              </a:spcBef>
              <a:spcAft>
                <a:spcPts val="0"/>
              </a:spcAft>
              <a:buSzPts val="3800"/>
              <a:buNone/>
              <a:defRPr sz="3800"/>
            </a:lvl3pPr>
            <a:lvl4pPr lvl="3" algn="ctr">
              <a:lnSpc>
                <a:spcPct val="100000"/>
              </a:lnSpc>
              <a:spcBef>
                <a:spcPts val="0"/>
              </a:spcBef>
              <a:spcAft>
                <a:spcPts val="0"/>
              </a:spcAft>
              <a:buSzPts val="3800"/>
              <a:buNone/>
              <a:defRPr sz="3800"/>
            </a:lvl4pPr>
            <a:lvl5pPr lvl="4" algn="ctr">
              <a:lnSpc>
                <a:spcPct val="100000"/>
              </a:lnSpc>
              <a:spcBef>
                <a:spcPts val="0"/>
              </a:spcBef>
              <a:spcAft>
                <a:spcPts val="0"/>
              </a:spcAft>
              <a:buSzPts val="3800"/>
              <a:buNone/>
              <a:defRPr sz="3800"/>
            </a:lvl5pPr>
            <a:lvl6pPr lvl="5" algn="ctr">
              <a:lnSpc>
                <a:spcPct val="100000"/>
              </a:lnSpc>
              <a:spcBef>
                <a:spcPts val="0"/>
              </a:spcBef>
              <a:spcAft>
                <a:spcPts val="0"/>
              </a:spcAft>
              <a:buSzPts val="3800"/>
              <a:buNone/>
              <a:defRPr sz="3800"/>
            </a:lvl6pPr>
            <a:lvl7pPr lvl="6" algn="ctr">
              <a:lnSpc>
                <a:spcPct val="100000"/>
              </a:lnSpc>
              <a:spcBef>
                <a:spcPts val="0"/>
              </a:spcBef>
              <a:spcAft>
                <a:spcPts val="0"/>
              </a:spcAft>
              <a:buSzPts val="3800"/>
              <a:buNone/>
              <a:defRPr sz="3800"/>
            </a:lvl7pPr>
            <a:lvl8pPr lvl="7" algn="ctr">
              <a:lnSpc>
                <a:spcPct val="100000"/>
              </a:lnSpc>
              <a:spcBef>
                <a:spcPts val="0"/>
              </a:spcBef>
              <a:spcAft>
                <a:spcPts val="0"/>
              </a:spcAft>
              <a:buSzPts val="3800"/>
              <a:buNone/>
              <a:defRPr sz="3800"/>
            </a:lvl8pPr>
            <a:lvl9pPr lvl="8" algn="ctr">
              <a:lnSpc>
                <a:spcPct val="100000"/>
              </a:lnSpc>
              <a:spcBef>
                <a:spcPts val="0"/>
              </a:spcBef>
              <a:spcAft>
                <a:spcPts val="0"/>
              </a:spcAft>
              <a:buSzPts val="3800"/>
              <a:buNone/>
              <a:defRPr sz="3800"/>
            </a:lvl9pPr>
          </a:lstStyle>
          <a:p>
            <a:endParaRPr/>
          </a:p>
        </p:txBody>
      </p:sp>
      <p:sp>
        <p:nvSpPr>
          <p:cNvPr id="127" name="Google Shape;127;p22"/>
          <p:cNvSpPr txBox="1">
            <a:spLocks noGrp="1"/>
          </p:cNvSpPr>
          <p:nvPr>
            <p:ph type="subTitle" idx="1"/>
          </p:nvPr>
        </p:nvSpPr>
        <p:spPr>
          <a:xfrm>
            <a:off x="265500" y="2769001"/>
            <a:ext cx="4045200" cy="13455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28" name="Google Shape;128;p22"/>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Clr>
                <a:schemeClr val="lt1"/>
              </a:buClr>
              <a:buSzPts val="1800"/>
              <a:buChar char="●"/>
              <a:defRPr>
                <a:solidFill>
                  <a:schemeClr val="lt1"/>
                </a:solidFill>
              </a:defRPr>
            </a:lvl1pPr>
            <a:lvl2pPr marL="914400" lvl="1" indent="-317500" algn="l">
              <a:lnSpc>
                <a:spcPct val="115000"/>
              </a:lnSpc>
              <a:spcBef>
                <a:spcPts val="0"/>
              </a:spcBef>
              <a:spcAft>
                <a:spcPts val="0"/>
              </a:spcAft>
              <a:buClr>
                <a:schemeClr val="lt1"/>
              </a:buClr>
              <a:buSzPts val="1400"/>
              <a:buChar char="○"/>
              <a:defRPr>
                <a:solidFill>
                  <a:schemeClr val="lt1"/>
                </a:solidFill>
              </a:defRPr>
            </a:lvl2pPr>
            <a:lvl3pPr marL="1371600" lvl="2" indent="-317500" algn="l">
              <a:lnSpc>
                <a:spcPct val="115000"/>
              </a:lnSpc>
              <a:spcBef>
                <a:spcPts val="0"/>
              </a:spcBef>
              <a:spcAft>
                <a:spcPts val="0"/>
              </a:spcAft>
              <a:buClr>
                <a:schemeClr val="lt1"/>
              </a:buClr>
              <a:buSzPts val="1400"/>
              <a:buChar char="■"/>
              <a:defRPr>
                <a:solidFill>
                  <a:schemeClr val="lt1"/>
                </a:solidFill>
              </a:defRPr>
            </a:lvl3pPr>
            <a:lvl4pPr marL="1828800" lvl="3" indent="-317500" algn="l">
              <a:lnSpc>
                <a:spcPct val="115000"/>
              </a:lnSpc>
              <a:spcBef>
                <a:spcPts val="0"/>
              </a:spcBef>
              <a:spcAft>
                <a:spcPts val="0"/>
              </a:spcAft>
              <a:buClr>
                <a:schemeClr val="lt1"/>
              </a:buClr>
              <a:buSzPts val="1400"/>
              <a:buChar char="●"/>
              <a:defRPr>
                <a:solidFill>
                  <a:schemeClr val="lt1"/>
                </a:solidFill>
              </a:defRPr>
            </a:lvl4pPr>
            <a:lvl5pPr marL="2286000" lvl="4" indent="-317500" algn="l">
              <a:lnSpc>
                <a:spcPct val="115000"/>
              </a:lnSpc>
              <a:spcBef>
                <a:spcPts val="0"/>
              </a:spcBef>
              <a:spcAft>
                <a:spcPts val="0"/>
              </a:spcAft>
              <a:buClr>
                <a:schemeClr val="lt1"/>
              </a:buClr>
              <a:buSzPts val="1400"/>
              <a:buChar char="○"/>
              <a:defRPr>
                <a:solidFill>
                  <a:schemeClr val="lt1"/>
                </a:solidFill>
              </a:defRPr>
            </a:lvl5pPr>
            <a:lvl6pPr marL="2743200" lvl="5" indent="-317500" algn="l">
              <a:lnSpc>
                <a:spcPct val="115000"/>
              </a:lnSpc>
              <a:spcBef>
                <a:spcPts val="0"/>
              </a:spcBef>
              <a:spcAft>
                <a:spcPts val="0"/>
              </a:spcAft>
              <a:buClr>
                <a:schemeClr val="lt1"/>
              </a:buClr>
              <a:buSzPts val="1400"/>
              <a:buChar char="■"/>
              <a:defRPr>
                <a:solidFill>
                  <a:schemeClr val="lt1"/>
                </a:solidFill>
              </a:defRPr>
            </a:lvl6pPr>
            <a:lvl7pPr marL="3200400" lvl="6" indent="-317500" algn="l">
              <a:lnSpc>
                <a:spcPct val="115000"/>
              </a:lnSpc>
              <a:spcBef>
                <a:spcPts val="0"/>
              </a:spcBef>
              <a:spcAft>
                <a:spcPts val="0"/>
              </a:spcAft>
              <a:buClr>
                <a:schemeClr val="lt1"/>
              </a:buClr>
              <a:buSzPts val="1400"/>
              <a:buChar char="●"/>
              <a:defRPr>
                <a:solidFill>
                  <a:schemeClr val="lt1"/>
                </a:solidFill>
              </a:defRPr>
            </a:lvl7pPr>
            <a:lvl8pPr marL="3657600" lvl="7" indent="-317500" algn="l">
              <a:lnSpc>
                <a:spcPct val="115000"/>
              </a:lnSpc>
              <a:spcBef>
                <a:spcPts val="0"/>
              </a:spcBef>
              <a:spcAft>
                <a:spcPts val="0"/>
              </a:spcAft>
              <a:buClr>
                <a:schemeClr val="lt1"/>
              </a:buClr>
              <a:buSzPts val="1400"/>
              <a:buChar char="○"/>
              <a:defRPr>
                <a:solidFill>
                  <a:schemeClr val="lt1"/>
                </a:solidFill>
              </a:defRPr>
            </a:lvl8pPr>
            <a:lvl9pPr marL="4114800" lvl="8" indent="-317500" algn="l">
              <a:lnSpc>
                <a:spcPct val="115000"/>
              </a:lnSpc>
              <a:spcBef>
                <a:spcPts val="0"/>
              </a:spcBef>
              <a:spcAft>
                <a:spcPts val="0"/>
              </a:spcAft>
              <a:buClr>
                <a:schemeClr val="lt1"/>
              </a:buClr>
              <a:buSzPts val="1400"/>
              <a:buChar char="■"/>
              <a:defRPr>
                <a:solidFill>
                  <a:schemeClr val="lt1"/>
                </a:solidFill>
              </a:defRPr>
            </a:lvl9pPr>
          </a:lstStyle>
          <a:p>
            <a:endParaRPr/>
          </a:p>
        </p:txBody>
      </p:sp>
      <p:sp>
        <p:nvSpPr>
          <p:cNvPr id="129" name="Google Shape;129;p22"/>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30"/>
        <p:cNvGrpSpPr/>
        <p:nvPr/>
      </p:nvGrpSpPr>
      <p:grpSpPr>
        <a:xfrm>
          <a:off x="0" y="0"/>
          <a:ext cx="0" cy="0"/>
          <a:chOff x="0" y="0"/>
          <a:chExt cx="0" cy="0"/>
        </a:xfrm>
      </p:grpSpPr>
      <p:sp>
        <p:nvSpPr>
          <p:cNvPr id="131" name="Google Shape;131;p23"/>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2100"/>
              <a:buNone/>
              <a:defRPr sz="2100"/>
            </a:lvl1pPr>
          </a:lstStyle>
          <a:p>
            <a:endParaRPr/>
          </a:p>
        </p:txBody>
      </p:sp>
      <p:sp>
        <p:nvSpPr>
          <p:cNvPr id="132" name="Google Shape;132;p23"/>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33"/>
        <p:cNvGrpSpPr/>
        <p:nvPr/>
      </p:nvGrpSpPr>
      <p:grpSpPr>
        <a:xfrm>
          <a:off x="0" y="0"/>
          <a:ext cx="0" cy="0"/>
          <a:chOff x="0" y="0"/>
          <a:chExt cx="0" cy="0"/>
        </a:xfrm>
      </p:grpSpPr>
      <p:sp>
        <p:nvSpPr>
          <p:cNvPr id="134" name="Google Shape;134;p24"/>
          <p:cNvSpPr/>
          <p:nvPr/>
        </p:nvSpPr>
        <p:spPr>
          <a:xfrm>
            <a:off x="80700" y="2651100"/>
            <a:ext cx="8982600" cy="2411700"/>
          </a:xfrm>
          <a:prstGeom prst="rect">
            <a:avLst/>
          </a:prstGeom>
          <a:solidFill>
            <a:schemeClr val="accen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35" name="Google Shape;135;p24"/>
          <p:cNvSpPr txBox="1">
            <a:spLocks noGrp="1"/>
          </p:cNvSpPr>
          <p:nvPr>
            <p:ph type="title" hasCustomPrompt="1"/>
          </p:nvPr>
        </p:nvSpPr>
        <p:spPr>
          <a:xfrm>
            <a:off x="311700" y="743001"/>
            <a:ext cx="8520600" cy="20064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Font typeface="Arial"/>
              <a:buNone/>
              <a:defRPr sz="12000">
                <a:latin typeface="Arial"/>
                <a:ea typeface="Arial"/>
                <a:cs typeface="Arial"/>
                <a:sym typeface="Arial"/>
              </a:defRPr>
            </a:lvl1pPr>
            <a:lvl2pPr lvl="1" algn="ctr">
              <a:lnSpc>
                <a:spcPct val="100000"/>
              </a:lnSpc>
              <a:spcBef>
                <a:spcPts val="0"/>
              </a:spcBef>
              <a:spcAft>
                <a:spcPts val="0"/>
              </a:spcAft>
              <a:buSzPts val="12000"/>
              <a:buFont typeface="Arial"/>
              <a:buNone/>
              <a:defRPr sz="12000">
                <a:latin typeface="Arial"/>
                <a:ea typeface="Arial"/>
                <a:cs typeface="Arial"/>
                <a:sym typeface="Arial"/>
              </a:defRPr>
            </a:lvl2pPr>
            <a:lvl3pPr lvl="2" algn="ctr">
              <a:lnSpc>
                <a:spcPct val="100000"/>
              </a:lnSpc>
              <a:spcBef>
                <a:spcPts val="0"/>
              </a:spcBef>
              <a:spcAft>
                <a:spcPts val="0"/>
              </a:spcAft>
              <a:buSzPts val="12000"/>
              <a:buFont typeface="Arial"/>
              <a:buNone/>
              <a:defRPr sz="12000">
                <a:latin typeface="Arial"/>
                <a:ea typeface="Arial"/>
                <a:cs typeface="Arial"/>
                <a:sym typeface="Arial"/>
              </a:defRPr>
            </a:lvl3pPr>
            <a:lvl4pPr lvl="3" algn="ctr">
              <a:lnSpc>
                <a:spcPct val="100000"/>
              </a:lnSpc>
              <a:spcBef>
                <a:spcPts val="0"/>
              </a:spcBef>
              <a:spcAft>
                <a:spcPts val="0"/>
              </a:spcAft>
              <a:buSzPts val="12000"/>
              <a:buFont typeface="Arial"/>
              <a:buNone/>
              <a:defRPr sz="12000">
                <a:latin typeface="Arial"/>
                <a:ea typeface="Arial"/>
                <a:cs typeface="Arial"/>
                <a:sym typeface="Arial"/>
              </a:defRPr>
            </a:lvl4pPr>
            <a:lvl5pPr lvl="4" algn="ctr">
              <a:lnSpc>
                <a:spcPct val="100000"/>
              </a:lnSpc>
              <a:spcBef>
                <a:spcPts val="0"/>
              </a:spcBef>
              <a:spcAft>
                <a:spcPts val="0"/>
              </a:spcAft>
              <a:buSzPts val="12000"/>
              <a:buFont typeface="Arial"/>
              <a:buNone/>
              <a:defRPr sz="12000">
                <a:latin typeface="Arial"/>
                <a:ea typeface="Arial"/>
                <a:cs typeface="Arial"/>
                <a:sym typeface="Arial"/>
              </a:defRPr>
            </a:lvl5pPr>
            <a:lvl6pPr lvl="5" algn="ctr">
              <a:lnSpc>
                <a:spcPct val="100000"/>
              </a:lnSpc>
              <a:spcBef>
                <a:spcPts val="0"/>
              </a:spcBef>
              <a:spcAft>
                <a:spcPts val="0"/>
              </a:spcAft>
              <a:buSzPts val="12000"/>
              <a:buFont typeface="Arial"/>
              <a:buNone/>
              <a:defRPr sz="12000">
                <a:latin typeface="Arial"/>
                <a:ea typeface="Arial"/>
                <a:cs typeface="Arial"/>
                <a:sym typeface="Arial"/>
              </a:defRPr>
            </a:lvl6pPr>
            <a:lvl7pPr lvl="6" algn="ctr">
              <a:lnSpc>
                <a:spcPct val="100000"/>
              </a:lnSpc>
              <a:spcBef>
                <a:spcPts val="0"/>
              </a:spcBef>
              <a:spcAft>
                <a:spcPts val="0"/>
              </a:spcAft>
              <a:buSzPts val="12000"/>
              <a:buFont typeface="Arial"/>
              <a:buNone/>
              <a:defRPr sz="12000">
                <a:latin typeface="Arial"/>
                <a:ea typeface="Arial"/>
                <a:cs typeface="Arial"/>
                <a:sym typeface="Arial"/>
              </a:defRPr>
            </a:lvl7pPr>
            <a:lvl8pPr lvl="7" algn="ctr">
              <a:lnSpc>
                <a:spcPct val="100000"/>
              </a:lnSpc>
              <a:spcBef>
                <a:spcPts val="0"/>
              </a:spcBef>
              <a:spcAft>
                <a:spcPts val="0"/>
              </a:spcAft>
              <a:buSzPts val="12000"/>
              <a:buFont typeface="Arial"/>
              <a:buNone/>
              <a:defRPr sz="12000">
                <a:latin typeface="Arial"/>
                <a:ea typeface="Arial"/>
                <a:cs typeface="Arial"/>
                <a:sym typeface="Arial"/>
              </a:defRPr>
            </a:lvl8pPr>
            <a:lvl9pPr lvl="8" algn="ctr">
              <a:lnSpc>
                <a:spcPct val="100000"/>
              </a:lnSpc>
              <a:spcBef>
                <a:spcPts val="0"/>
              </a:spcBef>
              <a:spcAft>
                <a:spcPts val="0"/>
              </a:spcAft>
              <a:buSzPts val="12000"/>
              <a:buFont typeface="Arial"/>
              <a:buNone/>
              <a:defRPr sz="12000">
                <a:latin typeface="Arial"/>
                <a:ea typeface="Arial"/>
                <a:cs typeface="Arial"/>
                <a:sym typeface="Arial"/>
              </a:defRPr>
            </a:lvl9pPr>
          </a:lstStyle>
          <a:p>
            <a:r>
              <a:t>xx%</a:t>
            </a:r>
          </a:p>
        </p:txBody>
      </p:sp>
      <p:sp>
        <p:nvSpPr>
          <p:cNvPr id="136" name="Google Shape;136;p24"/>
          <p:cNvSpPr txBox="1">
            <a:spLocks noGrp="1"/>
          </p:cNvSpPr>
          <p:nvPr>
            <p:ph type="body" idx="1"/>
          </p:nvPr>
        </p:nvSpPr>
        <p:spPr>
          <a:xfrm>
            <a:off x="311700" y="2845182"/>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Clr>
                <a:schemeClr val="lt1"/>
              </a:buClr>
              <a:buSzPts val="1800"/>
              <a:buChar char="●"/>
              <a:defRPr>
                <a:solidFill>
                  <a:schemeClr val="lt1"/>
                </a:solidFill>
              </a:defRPr>
            </a:lvl1pPr>
            <a:lvl2pPr marL="914400" lvl="1" indent="-317500" algn="ctr">
              <a:lnSpc>
                <a:spcPct val="115000"/>
              </a:lnSpc>
              <a:spcBef>
                <a:spcPts val="0"/>
              </a:spcBef>
              <a:spcAft>
                <a:spcPts val="0"/>
              </a:spcAft>
              <a:buClr>
                <a:schemeClr val="lt1"/>
              </a:buClr>
              <a:buSzPts val="1400"/>
              <a:buChar char="○"/>
              <a:defRPr>
                <a:solidFill>
                  <a:schemeClr val="lt1"/>
                </a:solidFill>
              </a:defRPr>
            </a:lvl2pPr>
            <a:lvl3pPr marL="1371600" lvl="2" indent="-317500" algn="ctr">
              <a:lnSpc>
                <a:spcPct val="115000"/>
              </a:lnSpc>
              <a:spcBef>
                <a:spcPts val="0"/>
              </a:spcBef>
              <a:spcAft>
                <a:spcPts val="0"/>
              </a:spcAft>
              <a:buClr>
                <a:schemeClr val="lt1"/>
              </a:buClr>
              <a:buSzPts val="1400"/>
              <a:buChar char="■"/>
              <a:defRPr>
                <a:solidFill>
                  <a:schemeClr val="lt1"/>
                </a:solidFill>
              </a:defRPr>
            </a:lvl3pPr>
            <a:lvl4pPr marL="1828800" lvl="3" indent="-317500" algn="ctr">
              <a:lnSpc>
                <a:spcPct val="115000"/>
              </a:lnSpc>
              <a:spcBef>
                <a:spcPts val="0"/>
              </a:spcBef>
              <a:spcAft>
                <a:spcPts val="0"/>
              </a:spcAft>
              <a:buClr>
                <a:schemeClr val="lt1"/>
              </a:buClr>
              <a:buSzPts val="1400"/>
              <a:buChar char="●"/>
              <a:defRPr>
                <a:solidFill>
                  <a:schemeClr val="lt1"/>
                </a:solidFill>
              </a:defRPr>
            </a:lvl4pPr>
            <a:lvl5pPr marL="2286000" lvl="4" indent="-317500" algn="ctr">
              <a:lnSpc>
                <a:spcPct val="115000"/>
              </a:lnSpc>
              <a:spcBef>
                <a:spcPts val="0"/>
              </a:spcBef>
              <a:spcAft>
                <a:spcPts val="0"/>
              </a:spcAft>
              <a:buClr>
                <a:schemeClr val="lt1"/>
              </a:buClr>
              <a:buSzPts val="1400"/>
              <a:buChar char="○"/>
              <a:defRPr>
                <a:solidFill>
                  <a:schemeClr val="lt1"/>
                </a:solidFill>
              </a:defRPr>
            </a:lvl5pPr>
            <a:lvl6pPr marL="2743200" lvl="5" indent="-317500" algn="ctr">
              <a:lnSpc>
                <a:spcPct val="115000"/>
              </a:lnSpc>
              <a:spcBef>
                <a:spcPts val="0"/>
              </a:spcBef>
              <a:spcAft>
                <a:spcPts val="0"/>
              </a:spcAft>
              <a:buClr>
                <a:schemeClr val="lt1"/>
              </a:buClr>
              <a:buSzPts val="1400"/>
              <a:buChar char="■"/>
              <a:defRPr>
                <a:solidFill>
                  <a:schemeClr val="lt1"/>
                </a:solidFill>
              </a:defRPr>
            </a:lvl6pPr>
            <a:lvl7pPr marL="3200400" lvl="6" indent="-317500" algn="ctr">
              <a:lnSpc>
                <a:spcPct val="115000"/>
              </a:lnSpc>
              <a:spcBef>
                <a:spcPts val="0"/>
              </a:spcBef>
              <a:spcAft>
                <a:spcPts val="0"/>
              </a:spcAft>
              <a:buClr>
                <a:schemeClr val="lt1"/>
              </a:buClr>
              <a:buSzPts val="1400"/>
              <a:buChar char="●"/>
              <a:defRPr>
                <a:solidFill>
                  <a:schemeClr val="lt1"/>
                </a:solidFill>
              </a:defRPr>
            </a:lvl7pPr>
            <a:lvl8pPr marL="3657600" lvl="7" indent="-317500" algn="ctr">
              <a:lnSpc>
                <a:spcPct val="115000"/>
              </a:lnSpc>
              <a:spcBef>
                <a:spcPts val="0"/>
              </a:spcBef>
              <a:spcAft>
                <a:spcPts val="0"/>
              </a:spcAft>
              <a:buClr>
                <a:schemeClr val="lt1"/>
              </a:buClr>
              <a:buSzPts val="1400"/>
              <a:buChar char="○"/>
              <a:defRPr>
                <a:solidFill>
                  <a:schemeClr val="lt1"/>
                </a:solidFill>
              </a:defRPr>
            </a:lvl8pPr>
            <a:lvl9pPr marL="4114800" lvl="8" indent="-317500" algn="ctr">
              <a:lnSpc>
                <a:spcPct val="115000"/>
              </a:lnSpc>
              <a:spcBef>
                <a:spcPts val="0"/>
              </a:spcBef>
              <a:spcAft>
                <a:spcPts val="0"/>
              </a:spcAft>
              <a:buClr>
                <a:schemeClr val="lt1"/>
              </a:buClr>
              <a:buSzPts val="1400"/>
              <a:buChar char="■"/>
              <a:defRPr>
                <a:solidFill>
                  <a:schemeClr val="lt1"/>
                </a:solidFill>
              </a:defRPr>
            </a:lvl9pPr>
          </a:lstStyle>
          <a:p>
            <a:endParaRPr/>
          </a:p>
        </p:txBody>
      </p:sp>
      <p:sp>
        <p:nvSpPr>
          <p:cNvPr id="137" name="Google Shape;137;p24"/>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8"/>
        <p:cNvGrpSpPr/>
        <p:nvPr/>
      </p:nvGrpSpPr>
      <p:grpSpPr>
        <a:xfrm>
          <a:off x="0" y="0"/>
          <a:ext cx="0" cy="0"/>
          <a:chOff x="0" y="0"/>
          <a:chExt cx="0" cy="0"/>
        </a:xfrm>
      </p:grpSpPr>
      <p:sp>
        <p:nvSpPr>
          <p:cNvPr id="139" name="Google Shape;139;p25"/>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3"/>
        <p:cNvGrpSpPr/>
        <p:nvPr/>
      </p:nvGrpSpPr>
      <p:grpSpPr>
        <a:xfrm>
          <a:off x="0" y="0"/>
          <a:ext cx="0" cy="0"/>
          <a:chOff x="0" y="0"/>
          <a:chExt cx="0" cy="0"/>
        </a:xfrm>
      </p:grpSpPr>
      <p:sp>
        <p:nvSpPr>
          <p:cNvPr id="24" name="Google Shape;24;p4"/>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 name="Google Shape;25;p4"/>
          <p:cNvGrpSpPr/>
          <p:nvPr/>
        </p:nvGrpSpPr>
        <p:grpSpPr>
          <a:xfrm>
            <a:off x="830392" y="1191256"/>
            <a:ext cx="745763" cy="45826"/>
            <a:chOff x="4580561" y="2589004"/>
            <a:chExt cx="1064464" cy="25200"/>
          </a:xfrm>
        </p:grpSpPr>
        <p:sp>
          <p:nvSpPr>
            <p:cNvPr id="26" name="Google Shape;26;p4"/>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4"/>
          <p:cNvSpPr txBox="1">
            <a:spLocks noGrp="1"/>
          </p:cNvSpPr>
          <p:nvPr>
            <p:ph type="title"/>
          </p:nvPr>
        </p:nvSpPr>
        <p:spPr>
          <a:xfrm>
            <a:off x="729450" y="1318650"/>
            <a:ext cx="76887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29" name="Google Shape;29;p4"/>
          <p:cNvSpPr txBox="1">
            <a:spLocks noGrp="1"/>
          </p:cNvSpPr>
          <p:nvPr>
            <p:ph type="body" idx="1"/>
          </p:nvPr>
        </p:nvSpPr>
        <p:spPr>
          <a:xfrm>
            <a:off x="729450" y="2078875"/>
            <a:ext cx="76887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4"/>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1"/>
        <p:cNvGrpSpPr/>
        <p:nvPr/>
      </p:nvGrpSpPr>
      <p:grpSpPr>
        <a:xfrm>
          <a:off x="0" y="0"/>
          <a:ext cx="0" cy="0"/>
          <a:chOff x="0" y="0"/>
          <a:chExt cx="0" cy="0"/>
        </a:xfrm>
      </p:grpSpPr>
      <p:sp>
        <p:nvSpPr>
          <p:cNvPr id="32" name="Google Shape;32;p5"/>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33;p5"/>
          <p:cNvGrpSpPr/>
          <p:nvPr/>
        </p:nvGrpSpPr>
        <p:grpSpPr>
          <a:xfrm>
            <a:off x="830392" y="1191256"/>
            <a:ext cx="745763" cy="45826"/>
            <a:chOff x="4580561" y="2589004"/>
            <a:chExt cx="1064464" cy="25200"/>
          </a:xfrm>
        </p:grpSpPr>
        <p:sp>
          <p:nvSpPr>
            <p:cNvPr id="34" name="Google Shape;34;p5"/>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5"/>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5"/>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37" name="Google Shape;37;p5"/>
          <p:cNvSpPr txBox="1">
            <a:spLocks noGrp="1"/>
          </p:cNvSpPr>
          <p:nvPr>
            <p:ph type="body" idx="1"/>
          </p:nvPr>
        </p:nvSpPr>
        <p:spPr>
          <a:xfrm>
            <a:off x="729325"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8" name="Google Shape;38;p5"/>
          <p:cNvSpPr txBox="1">
            <a:spLocks noGrp="1"/>
          </p:cNvSpPr>
          <p:nvPr>
            <p:ph type="body" idx="2"/>
          </p:nvPr>
        </p:nvSpPr>
        <p:spPr>
          <a:xfrm>
            <a:off x="4643604" y="2078875"/>
            <a:ext cx="3774300" cy="22611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9" name="Google Shape;39;p5"/>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6"/>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 name="Google Shape;42;p6"/>
          <p:cNvGrpSpPr/>
          <p:nvPr/>
        </p:nvGrpSpPr>
        <p:grpSpPr>
          <a:xfrm>
            <a:off x="830392" y="1191256"/>
            <a:ext cx="745763" cy="45826"/>
            <a:chOff x="4580561" y="2589004"/>
            <a:chExt cx="1064464" cy="25200"/>
          </a:xfrm>
        </p:grpSpPr>
        <p:sp>
          <p:nvSpPr>
            <p:cNvPr id="43" name="Google Shape;43;p6"/>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6"/>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6"/>
          <p:cNvSpPr txBox="1">
            <a:spLocks noGrp="1"/>
          </p:cNvSpPr>
          <p:nvPr>
            <p:ph type="title"/>
          </p:nvPr>
        </p:nvSpPr>
        <p:spPr>
          <a:xfrm>
            <a:off x="729450" y="1318650"/>
            <a:ext cx="7688400" cy="535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46" name="Google Shape;46;p6"/>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7"/>
        <p:cNvGrpSpPr/>
        <p:nvPr/>
      </p:nvGrpSpPr>
      <p:grpSpPr>
        <a:xfrm>
          <a:off x="0" y="0"/>
          <a:ext cx="0" cy="0"/>
          <a:chOff x="0" y="0"/>
          <a:chExt cx="0" cy="0"/>
        </a:xfrm>
      </p:grpSpPr>
      <p:sp>
        <p:nvSpPr>
          <p:cNvPr id="48" name="Google Shape;48;p7"/>
          <p:cNvSpPr/>
          <p:nvPr/>
        </p:nvSpPr>
        <p:spPr>
          <a:xfrm>
            <a:off x="0" y="0"/>
            <a:ext cx="9144000" cy="48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9" name="Google Shape;49;p7"/>
          <p:cNvGrpSpPr/>
          <p:nvPr/>
        </p:nvGrpSpPr>
        <p:grpSpPr>
          <a:xfrm>
            <a:off x="830392" y="1191256"/>
            <a:ext cx="745763" cy="45826"/>
            <a:chOff x="4580561" y="2589004"/>
            <a:chExt cx="1064464" cy="25200"/>
          </a:xfrm>
        </p:grpSpPr>
        <p:sp>
          <p:nvSpPr>
            <p:cNvPr id="50" name="Google Shape;50;p7"/>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7"/>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7"/>
          <p:cNvSpPr txBox="1">
            <a:spLocks noGrp="1"/>
          </p:cNvSpPr>
          <p:nvPr>
            <p:ph type="title"/>
          </p:nvPr>
        </p:nvSpPr>
        <p:spPr>
          <a:xfrm>
            <a:off x="730000" y="1318650"/>
            <a:ext cx="3300900" cy="13815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53" name="Google Shape;53;p7"/>
          <p:cNvSpPr txBox="1">
            <a:spLocks noGrp="1"/>
          </p:cNvSpPr>
          <p:nvPr>
            <p:ph type="body" idx="1"/>
          </p:nvPr>
        </p:nvSpPr>
        <p:spPr>
          <a:xfrm>
            <a:off x="721225" y="2781725"/>
            <a:ext cx="3300900" cy="159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7"/>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5"/>
        <p:cNvGrpSpPr/>
        <p:nvPr/>
      </p:nvGrpSpPr>
      <p:grpSpPr>
        <a:xfrm>
          <a:off x="0" y="0"/>
          <a:ext cx="0" cy="0"/>
          <a:chOff x="0" y="0"/>
          <a:chExt cx="0" cy="0"/>
        </a:xfrm>
      </p:grpSpPr>
      <p:grpSp>
        <p:nvGrpSpPr>
          <p:cNvPr id="56" name="Google Shape;56;p8"/>
          <p:cNvGrpSpPr/>
          <p:nvPr/>
        </p:nvGrpSpPr>
        <p:grpSpPr>
          <a:xfrm>
            <a:off x="830392" y="4169130"/>
            <a:ext cx="745763" cy="45826"/>
            <a:chOff x="4580561" y="2589004"/>
            <a:chExt cx="1064464" cy="25200"/>
          </a:xfrm>
        </p:grpSpPr>
        <p:sp>
          <p:nvSpPr>
            <p:cNvPr id="57" name="Google Shape;57;p8"/>
            <p:cNvSpPr/>
            <p:nvPr/>
          </p:nvSpPr>
          <p:spPr>
            <a:xfrm rot="-5400000">
              <a:off x="5366325" y="2335504"/>
              <a:ext cx="25200" cy="532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8"/>
            <p:cNvSpPr/>
            <p:nvPr/>
          </p:nvSpPr>
          <p:spPr>
            <a:xfrm rot="-5400000">
              <a:off x="4836311" y="2333254"/>
              <a:ext cx="25200" cy="5367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 name="Google Shape;59;p8"/>
          <p:cNvSpPr txBox="1">
            <a:spLocks noGrp="1"/>
          </p:cNvSpPr>
          <p:nvPr>
            <p:ph type="title"/>
          </p:nvPr>
        </p:nvSpPr>
        <p:spPr>
          <a:xfrm>
            <a:off x="729450" y="864300"/>
            <a:ext cx="7021200" cy="29850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60" name="Google Shape;60;p8"/>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1"/>
        <p:cNvGrpSpPr/>
        <p:nvPr/>
      </p:nvGrpSpPr>
      <p:grpSpPr>
        <a:xfrm>
          <a:off x="0" y="0"/>
          <a:ext cx="0" cy="0"/>
          <a:chOff x="0" y="0"/>
          <a:chExt cx="0" cy="0"/>
        </a:xfrm>
      </p:grpSpPr>
      <p:sp>
        <p:nvSpPr>
          <p:cNvPr id="62" name="Google Shape;62;p9"/>
          <p:cNvSpPr/>
          <p:nvPr/>
        </p:nvSpPr>
        <p:spPr>
          <a:xfrm>
            <a:off x="0" y="0"/>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 name="Google Shape;63;p9"/>
          <p:cNvGrpSpPr/>
          <p:nvPr/>
        </p:nvGrpSpPr>
        <p:grpSpPr>
          <a:xfrm>
            <a:off x="830392" y="1191256"/>
            <a:ext cx="745763" cy="45826"/>
            <a:chOff x="4580561" y="2589004"/>
            <a:chExt cx="1064464" cy="25200"/>
          </a:xfrm>
        </p:grpSpPr>
        <p:sp>
          <p:nvSpPr>
            <p:cNvPr id="64" name="Google Shape;64;p9"/>
            <p:cNvSpPr/>
            <p:nvPr/>
          </p:nvSpPr>
          <p:spPr>
            <a:xfrm rot="-5400000">
              <a:off x="5366325" y="2335504"/>
              <a:ext cx="25200" cy="532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p:nvPr/>
          </p:nvSpPr>
          <p:spPr>
            <a:xfrm rot="-5400000">
              <a:off x="4836311" y="2333254"/>
              <a:ext cx="25200" cy="5367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9"/>
          <p:cNvSpPr txBox="1">
            <a:spLocks noGrp="1"/>
          </p:cNvSpPr>
          <p:nvPr>
            <p:ph type="title"/>
          </p:nvPr>
        </p:nvSpPr>
        <p:spPr>
          <a:xfrm>
            <a:off x="730000" y="1318650"/>
            <a:ext cx="3300900" cy="1687200"/>
          </a:xfrm>
          <a:prstGeom prst="rect">
            <a:avLst/>
          </a:prstGeom>
        </p:spPr>
        <p:txBody>
          <a:bodyPr spcFirstLastPara="1" wrap="square" lIns="91425" tIns="91425" rIns="91425" bIns="91425" anchor="t" anchorCtr="0">
            <a:normAutofit/>
          </a:bodyPr>
          <a:lstStyle>
            <a:lvl1pPr lvl="0">
              <a:spcBef>
                <a:spcPts val="0"/>
              </a:spcBef>
              <a:spcAft>
                <a:spcPts val="0"/>
              </a:spcAft>
              <a:buSzPts val="2600"/>
              <a:buNone/>
              <a:defRPr sz="2600"/>
            </a:lvl1pPr>
            <a:lvl2pPr lvl="1">
              <a:spcBef>
                <a:spcPts val="0"/>
              </a:spcBef>
              <a:spcAft>
                <a:spcPts val="0"/>
              </a:spcAft>
              <a:buSzPts val="2600"/>
              <a:buNone/>
              <a:defRPr sz="2600"/>
            </a:lvl2pPr>
            <a:lvl3pPr lvl="2">
              <a:spcBef>
                <a:spcPts val="0"/>
              </a:spcBef>
              <a:spcAft>
                <a:spcPts val="0"/>
              </a:spcAft>
              <a:buSzPts val="2600"/>
              <a:buNone/>
              <a:defRPr sz="2600"/>
            </a:lvl3pPr>
            <a:lvl4pPr lvl="3">
              <a:spcBef>
                <a:spcPts val="0"/>
              </a:spcBef>
              <a:spcAft>
                <a:spcPts val="0"/>
              </a:spcAft>
              <a:buSzPts val="2600"/>
              <a:buNone/>
              <a:defRPr sz="2600"/>
            </a:lvl4pPr>
            <a:lvl5pPr lvl="4">
              <a:spcBef>
                <a:spcPts val="0"/>
              </a:spcBef>
              <a:spcAft>
                <a:spcPts val="0"/>
              </a:spcAft>
              <a:buSzPts val="2600"/>
              <a:buNone/>
              <a:defRPr sz="2600"/>
            </a:lvl5pPr>
            <a:lvl6pPr lvl="5">
              <a:spcBef>
                <a:spcPts val="0"/>
              </a:spcBef>
              <a:spcAft>
                <a:spcPts val="0"/>
              </a:spcAft>
              <a:buSzPts val="2600"/>
              <a:buNone/>
              <a:defRPr sz="2600"/>
            </a:lvl6pPr>
            <a:lvl7pPr lvl="6">
              <a:spcBef>
                <a:spcPts val="0"/>
              </a:spcBef>
              <a:spcAft>
                <a:spcPts val="0"/>
              </a:spcAft>
              <a:buSzPts val="2600"/>
              <a:buNone/>
              <a:defRPr sz="2600"/>
            </a:lvl7pPr>
            <a:lvl8pPr lvl="7">
              <a:spcBef>
                <a:spcPts val="0"/>
              </a:spcBef>
              <a:spcAft>
                <a:spcPts val="0"/>
              </a:spcAft>
              <a:buSzPts val="2600"/>
              <a:buNone/>
              <a:defRPr sz="2600"/>
            </a:lvl8pPr>
            <a:lvl9pPr lvl="8">
              <a:spcBef>
                <a:spcPts val="0"/>
              </a:spcBef>
              <a:spcAft>
                <a:spcPts val="0"/>
              </a:spcAft>
              <a:buSzPts val="2600"/>
              <a:buNone/>
              <a:defRPr sz="2600"/>
            </a:lvl9pPr>
          </a:lstStyle>
          <a:p>
            <a:endParaRPr/>
          </a:p>
        </p:txBody>
      </p:sp>
      <p:sp>
        <p:nvSpPr>
          <p:cNvPr id="67" name="Google Shape;67;p9"/>
          <p:cNvSpPr txBox="1">
            <a:spLocks noGrp="1"/>
          </p:cNvSpPr>
          <p:nvPr>
            <p:ph type="subTitle" idx="1"/>
          </p:nvPr>
        </p:nvSpPr>
        <p:spPr>
          <a:xfrm>
            <a:off x="724950" y="3161525"/>
            <a:ext cx="3300900" cy="759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68" name="Google Shape;68;p9"/>
          <p:cNvSpPr txBox="1">
            <a:spLocks noGrp="1"/>
          </p:cNvSpPr>
          <p:nvPr>
            <p:ph type="body" idx="2"/>
          </p:nvPr>
        </p:nvSpPr>
        <p:spPr>
          <a:xfrm>
            <a:off x="5174225" y="1352625"/>
            <a:ext cx="3374400" cy="3025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9" name="Google Shape;69;p9"/>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0"/>
        <p:cNvGrpSpPr/>
        <p:nvPr/>
      </p:nvGrpSpPr>
      <p:grpSpPr>
        <a:xfrm>
          <a:off x="0" y="0"/>
          <a:ext cx="0" cy="0"/>
          <a:chOff x="0" y="0"/>
          <a:chExt cx="0" cy="0"/>
        </a:xfrm>
      </p:grpSpPr>
      <p:sp>
        <p:nvSpPr>
          <p:cNvPr id="71" name="Google Shape;71;p10"/>
          <p:cNvSpPr txBox="1">
            <a:spLocks noGrp="1"/>
          </p:cNvSpPr>
          <p:nvPr>
            <p:ph type="body" idx="1"/>
          </p:nvPr>
        </p:nvSpPr>
        <p:spPr>
          <a:xfrm>
            <a:off x="724950" y="4372551"/>
            <a:ext cx="7697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72" name="Google Shape;72;p10"/>
          <p:cNvSpPr txBox="1">
            <a:spLocks noGrp="1"/>
          </p:cNvSpPr>
          <p:nvPr>
            <p:ph type="sldNum" idx="12"/>
          </p:nvPr>
        </p:nvSpPr>
        <p:spPr>
          <a:xfrm>
            <a:off x="8536302" y="4749851"/>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1pPr>
            <a:lvl2pPr lvl="1">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2pPr>
            <a:lvl3pPr lvl="2">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3pPr>
            <a:lvl4pPr lvl="3">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4pPr>
            <a:lvl5pPr lvl="4">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5pPr>
            <a:lvl6pPr lvl="5">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6pPr>
            <a:lvl7pPr lvl="6">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7pPr>
            <a:lvl8pPr lvl="7">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8pPr>
            <a:lvl9pPr lvl="8">
              <a:spcBef>
                <a:spcPts val="0"/>
              </a:spcBef>
              <a:spcAft>
                <a:spcPts val="0"/>
              </a:spcAft>
              <a:buClr>
                <a:schemeClr val="dk2"/>
              </a:buClr>
              <a:buSzPts val="2800"/>
              <a:buFont typeface="Raleway"/>
              <a:buNone/>
              <a:defRPr sz="2800" b="1">
                <a:solidFill>
                  <a:schemeClr val="dk2"/>
                </a:solidFill>
                <a:latin typeface="Raleway"/>
                <a:ea typeface="Raleway"/>
                <a:cs typeface="Raleway"/>
                <a:sym typeface="Raleway"/>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accent1"/>
              </a:buClr>
              <a:buSzPts val="1300"/>
              <a:buFont typeface="Lato"/>
              <a:buChar char="●"/>
              <a:defRPr sz="1300">
                <a:solidFill>
                  <a:schemeClr val="accent1"/>
                </a:solidFill>
                <a:latin typeface="Lato"/>
                <a:ea typeface="Lato"/>
                <a:cs typeface="Lato"/>
                <a:sym typeface="Lato"/>
              </a:defRPr>
            </a:lvl1pPr>
            <a:lvl2pPr marL="914400" lvl="1"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2pPr>
            <a:lvl3pPr marL="1371600" lvl="2"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3pPr>
            <a:lvl4pPr marL="1828800" lvl="3"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4pPr>
            <a:lvl5pPr marL="2286000" lvl="4"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5pPr>
            <a:lvl6pPr marL="2743200" lvl="5"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6pPr>
            <a:lvl7pPr marL="3200400" lvl="6"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7pPr>
            <a:lvl8pPr marL="3657600" lvl="7"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8pPr>
            <a:lvl9pPr marL="4114800" lvl="8" indent="-298450">
              <a:lnSpc>
                <a:spcPct val="115000"/>
              </a:lnSpc>
              <a:spcBef>
                <a:spcPts val="0"/>
              </a:spcBef>
              <a:spcAft>
                <a:spcPts val="0"/>
              </a:spcAft>
              <a:buClr>
                <a:schemeClr val="accent1"/>
              </a:buClr>
              <a:buSzPts val="1100"/>
              <a:buFont typeface="Lato"/>
              <a:buChar char="■"/>
              <a:defRPr sz="1100">
                <a:solidFill>
                  <a:schemeClr val="accen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536302" y="4749851"/>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accent1"/>
                </a:solidFill>
                <a:latin typeface="Lato"/>
                <a:ea typeface="Lato"/>
                <a:cs typeface="Lato"/>
                <a:sym typeface="Lato"/>
              </a:defRPr>
            </a:lvl1pPr>
            <a:lvl2pPr lvl="1" algn="r">
              <a:buNone/>
              <a:defRPr sz="1000">
                <a:solidFill>
                  <a:schemeClr val="accent1"/>
                </a:solidFill>
                <a:latin typeface="Lato"/>
                <a:ea typeface="Lato"/>
                <a:cs typeface="Lato"/>
                <a:sym typeface="Lato"/>
              </a:defRPr>
            </a:lvl2pPr>
            <a:lvl3pPr lvl="2" algn="r">
              <a:buNone/>
              <a:defRPr sz="1000">
                <a:solidFill>
                  <a:schemeClr val="accent1"/>
                </a:solidFill>
                <a:latin typeface="Lato"/>
                <a:ea typeface="Lato"/>
                <a:cs typeface="Lato"/>
                <a:sym typeface="Lato"/>
              </a:defRPr>
            </a:lvl3pPr>
            <a:lvl4pPr lvl="3" algn="r">
              <a:buNone/>
              <a:defRPr sz="1000">
                <a:solidFill>
                  <a:schemeClr val="accent1"/>
                </a:solidFill>
                <a:latin typeface="Lato"/>
                <a:ea typeface="Lato"/>
                <a:cs typeface="Lato"/>
                <a:sym typeface="Lato"/>
              </a:defRPr>
            </a:lvl4pPr>
            <a:lvl5pPr lvl="4" algn="r">
              <a:buNone/>
              <a:defRPr sz="1000">
                <a:solidFill>
                  <a:schemeClr val="accent1"/>
                </a:solidFill>
                <a:latin typeface="Lato"/>
                <a:ea typeface="Lato"/>
                <a:cs typeface="Lato"/>
                <a:sym typeface="Lato"/>
              </a:defRPr>
            </a:lvl5pPr>
            <a:lvl6pPr lvl="5" algn="r">
              <a:buNone/>
              <a:defRPr sz="1000">
                <a:solidFill>
                  <a:schemeClr val="accent1"/>
                </a:solidFill>
                <a:latin typeface="Lato"/>
                <a:ea typeface="Lato"/>
                <a:cs typeface="Lato"/>
                <a:sym typeface="Lato"/>
              </a:defRPr>
            </a:lvl6pPr>
            <a:lvl7pPr lvl="6" algn="r">
              <a:buNone/>
              <a:defRPr sz="1000">
                <a:solidFill>
                  <a:schemeClr val="accent1"/>
                </a:solidFill>
                <a:latin typeface="Lato"/>
                <a:ea typeface="Lato"/>
                <a:cs typeface="Lato"/>
                <a:sym typeface="Lato"/>
              </a:defRPr>
            </a:lvl7pPr>
            <a:lvl8pPr lvl="7" algn="r">
              <a:buNone/>
              <a:defRPr sz="1000">
                <a:solidFill>
                  <a:schemeClr val="accent1"/>
                </a:solidFill>
                <a:latin typeface="Lato"/>
                <a:ea typeface="Lato"/>
                <a:cs typeface="Lato"/>
                <a:sym typeface="Lato"/>
              </a:defRPr>
            </a:lvl8pPr>
            <a:lvl9pPr lvl="8" algn="r">
              <a:buNone/>
              <a:defRPr sz="10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plum">
    <p:bg>
      <p:bgPr>
        <a:solidFill>
          <a:schemeClr val="lt1"/>
        </a:solidFill>
        <a:effectLst/>
      </p:bgPr>
    </p:bg>
    <p:spTree>
      <p:nvGrpSpPr>
        <p:cNvPr id="1" name="Shape 82"/>
        <p:cNvGrpSpPr/>
        <p:nvPr/>
      </p:nvGrpSpPr>
      <p:grpSpPr>
        <a:xfrm>
          <a:off x="0" y="0"/>
          <a:ext cx="0" cy="0"/>
          <a:chOff x="0" y="0"/>
          <a:chExt cx="0" cy="0"/>
        </a:xfrm>
      </p:grpSpPr>
      <p:sp>
        <p:nvSpPr>
          <p:cNvPr id="83" name="Google Shape;83;p13"/>
          <p:cNvSpPr txBox="1">
            <a:spLocks noGrp="1"/>
          </p:cNvSpPr>
          <p:nvPr>
            <p:ph type="title"/>
          </p:nvPr>
        </p:nvSpPr>
        <p:spPr>
          <a:xfrm>
            <a:off x="311700" y="445025"/>
            <a:ext cx="8520600" cy="623400"/>
          </a:xfrm>
          <a:prstGeom prst="rect">
            <a:avLst/>
          </a:prstGeom>
          <a:noFill/>
          <a:ln>
            <a:noFill/>
          </a:ln>
        </p:spPr>
        <p:txBody>
          <a:bodyPr spcFirstLastPara="1" wrap="square" lIns="91425" tIns="91425" rIns="91425" bIns="91425" anchor="t" anchorCtr="0">
            <a:normAutofit/>
          </a:bodyPr>
          <a:lstStyle>
            <a:lvl1pPr marR="0" lvl="0" algn="l">
              <a:lnSpc>
                <a:spcPct val="100000"/>
              </a:lnSpc>
              <a:spcBef>
                <a:spcPts val="0"/>
              </a:spcBef>
              <a:spcAft>
                <a:spcPts val="0"/>
              </a:spcAft>
              <a:buClr>
                <a:schemeClr val="dk2"/>
              </a:buClr>
              <a:buSzPts val="3000"/>
              <a:buFont typeface="Raleway"/>
              <a:buNone/>
              <a:defRPr sz="3000" b="1" i="0" u="none" strike="noStrike" cap="none">
                <a:solidFill>
                  <a:schemeClr val="dk2"/>
                </a:solidFill>
                <a:latin typeface="Raleway"/>
                <a:ea typeface="Raleway"/>
                <a:cs typeface="Raleway"/>
                <a:sym typeface="Raleway"/>
              </a:defRPr>
            </a:lvl1pPr>
            <a:lvl2pPr marR="0" lvl="1" algn="l">
              <a:lnSpc>
                <a:spcPct val="100000"/>
              </a:lnSpc>
              <a:spcBef>
                <a:spcPts val="0"/>
              </a:spcBef>
              <a:spcAft>
                <a:spcPts val="0"/>
              </a:spcAft>
              <a:buClr>
                <a:schemeClr val="dk2"/>
              </a:buClr>
              <a:buSzPts val="3000"/>
              <a:buFont typeface="Raleway"/>
              <a:buNone/>
              <a:defRPr sz="3000" b="1" i="0" u="none" strike="noStrike" cap="none">
                <a:solidFill>
                  <a:schemeClr val="dk2"/>
                </a:solidFill>
                <a:latin typeface="Raleway"/>
                <a:ea typeface="Raleway"/>
                <a:cs typeface="Raleway"/>
                <a:sym typeface="Raleway"/>
              </a:defRPr>
            </a:lvl2pPr>
            <a:lvl3pPr marR="0" lvl="2" algn="l">
              <a:lnSpc>
                <a:spcPct val="100000"/>
              </a:lnSpc>
              <a:spcBef>
                <a:spcPts val="0"/>
              </a:spcBef>
              <a:spcAft>
                <a:spcPts val="0"/>
              </a:spcAft>
              <a:buClr>
                <a:schemeClr val="dk2"/>
              </a:buClr>
              <a:buSzPts val="3000"/>
              <a:buFont typeface="Raleway"/>
              <a:buNone/>
              <a:defRPr sz="3000" b="1" i="0" u="none" strike="noStrike" cap="none">
                <a:solidFill>
                  <a:schemeClr val="dk2"/>
                </a:solidFill>
                <a:latin typeface="Raleway"/>
                <a:ea typeface="Raleway"/>
                <a:cs typeface="Raleway"/>
                <a:sym typeface="Raleway"/>
              </a:defRPr>
            </a:lvl3pPr>
            <a:lvl4pPr marR="0" lvl="3" algn="l">
              <a:lnSpc>
                <a:spcPct val="100000"/>
              </a:lnSpc>
              <a:spcBef>
                <a:spcPts val="0"/>
              </a:spcBef>
              <a:spcAft>
                <a:spcPts val="0"/>
              </a:spcAft>
              <a:buClr>
                <a:schemeClr val="dk2"/>
              </a:buClr>
              <a:buSzPts val="3000"/>
              <a:buFont typeface="Raleway"/>
              <a:buNone/>
              <a:defRPr sz="3000" b="1" i="0" u="none" strike="noStrike" cap="none">
                <a:solidFill>
                  <a:schemeClr val="dk2"/>
                </a:solidFill>
                <a:latin typeface="Raleway"/>
                <a:ea typeface="Raleway"/>
                <a:cs typeface="Raleway"/>
                <a:sym typeface="Raleway"/>
              </a:defRPr>
            </a:lvl4pPr>
            <a:lvl5pPr marR="0" lvl="4" algn="l">
              <a:lnSpc>
                <a:spcPct val="100000"/>
              </a:lnSpc>
              <a:spcBef>
                <a:spcPts val="0"/>
              </a:spcBef>
              <a:spcAft>
                <a:spcPts val="0"/>
              </a:spcAft>
              <a:buClr>
                <a:schemeClr val="dk2"/>
              </a:buClr>
              <a:buSzPts val="3000"/>
              <a:buFont typeface="Raleway"/>
              <a:buNone/>
              <a:defRPr sz="3000" b="1" i="0" u="none" strike="noStrike" cap="none">
                <a:solidFill>
                  <a:schemeClr val="dk2"/>
                </a:solidFill>
                <a:latin typeface="Raleway"/>
                <a:ea typeface="Raleway"/>
                <a:cs typeface="Raleway"/>
                <a:sym typeface="Raleway"/>
              </a:defRPr>
            </a:lvl5pPr>
            <a:lvl6pPr marR="0" lvl="5" algn="l">
              <a:lnSpc>
                <a:spcPct val="100000"/>
              </a:lnSpc>
              <a:spcBef>
                <a:spcPts val="0"/>
              </a:spcBef>
              <a:spcAft>
                <a:spcPts val="0"/>
              </a:spcAft>
              <a:buClr>
                <a:schemeClr val="dk2"/>
              </a:buClr>
              <a:buSzPts val="3000"/>
              <a:buFont typeface="Raleway"/>
              <a:buNone/>
              <a:defRPr sz="3000" b="1" i="0" u="none" strike="noStrike" cap="none">
                <a:solidFill>
                  <a:schemeClr val="dk2"/>
                </a:solidFill>
                <a:latin typeface="Raleway"/>
                <a:ea typeface="Raleway"/>
                <a:cs typeface="Raleway"/>
                <a:sym typeface="Raleway"/>
              </a:defRPr>
            </a:lvl6pPr>
            <a:lvl7pPr marR="0" lvl="6" algn="l">
              <a:lnSpc>
                <a:spcPct val="100000"/>
              </a:lnSpc>
              <a:spcBef>
                <a:spcPts val="0"/>
              </a:spcBef>
              <a:spcAft>
                <a:spcPts val="0"/>
              </a:spcAft>
              <a:buClr>
                <a:schemeClr val="dk2"/>
              </a:buClr>
              <a:buSzPts val="3000"/>
              <a:buFont typeface="Raleway"/>
              <a:buNone/>
              <a:defRPr sz="3000" b="1" i="0" u="none" strike="noStrike" cap="none">
                <a:solidFill>
                  <a:schemeClr val="dk2"/>
                </a:solidFill>
                <a:latin typeface="Raleway"/>
                <a:ea typeface="Raleway"/>
                <a:cs typeface="Raleway"/>
                <a:sym typeface="Raleway"/>
              </a:defRPr>
            </a:lvl7pPr>
            <a:lvl8pPr marR="0" lvl="7" algn="l">
              <a:lnSpc>
                <a:spcPct val="100000"/>
              </a:lnSpc>
              <a:spcBef>
                <a:spcPts val="0"/>
              </a:spcBef>
              <a:spcAft>
                <a:spcPts val="0"/>
              </a:spcAft>
              <a:buClr>
                <a:schemeClr val="dk2"/>
              </a:buClr>
              <a:buSzPts val="3000"/>
              <a:buFont typeface="Raleway"/>
              <a:buNone/>
              <a:defRPr sz="3000" b="1" i="0" u="none" strike="noStrike" cap="none">
                <a:solidFill>
                  <a:schemeClr val="dk2"/>
                </a:solidFill>
                <a:latin typeface="Raleway"/>
                <a:ea typeface="Raleway"/>
                <a:cs typeface="Raleway"/>
                <a:sym typeface="Raleway"/>
              </a:defRPr>
            </a:lvl8pPr>
            <a:lvl9pPr marR="0" lvl="8" algn="l">
              <a:lnSpc>
                <a:spcPct val="100000"/>
              </a:lnSpc>
              <a:spcBef>
                <a:spcPts val="0"/>
              </a:spcBef>
              <a:spcAft>
                <a:spcPts val="0"/>
              </a:spcAft>
              <a:buClr>
                <a:schemeClr val="dk2"/>
              </a:buClr>
              <a:buSzPts val="3000"/>
              <a:buFont typeface="Raleway"/>
              <a:buNone/>
              <a:defRPr sz="3000" b="1" i="0" u="none" strike="noStrike" cap="none">
                <a:solidFill>
                  <a:schemeClr val="dk2"/>
                </a:solidFill>
                <a:latin typeface="Raleway"/>
                <a:ea typeface="Raleway"/>
                <a:cs typeface="Raleway"/>
                <a:sym typeface="Raleway"/>
              </a:defRPr>
            </a:lvl9pPr>
          </a:lstStyle>
          <a:p>
            <a:endParaRPr/>
          </a:p>
        </p:txBody>
      </p:sp>
      <p:sp>
        <p:nvSpPr>
          <p:cNvPr id="84" name="Google Shape;84;p1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a:lnSpc>
                <a:spcPct val="115000"/>
              </a:lnSpc>
              <a:spcBef>
                <a:spcPts val="0"/>
              </a:spcBef>
              <a:spcAft>
                <a:spcPts val="0"/>
              </a:spcAft>
              <a:buClr>
                <a:schemeClr val="accent1"/>
              </a:buClr>
              <a:buSzPts val="1800"/>
              <a:buFont typeface="Arial"/>
              <a:buChar char="●"/>
              <a:defRPr sz="1800" b="0" i="0" u="none" strike="noStrike" cap="none">
                <a:solidFill>
                  <a:schemeClr val="accent1"/>
                </a:solidFill>
                <a:latin typeface="Arial"/>
                <a:ea typeface="Arial"/>
                <a:cs typeface="Arial"/>
                <a:sym typeface="Arial"/>
              </a:defRPr>
            </a:lvl1pPr>
            <a:lvl2pPr marL="914400" marR="0" lvl="1" indent="-317500" algn="l">
              <a:lnSpc>
                <a:spcPct val="115000"/>
              </a:lnSpc>
              <a:spcBef>
                <a:spcPts val="0"/>
              </a:spcBef>
              <a:spcAft>
                <a:spcPts val="0"/>
              </a:spcAft>
              <a:buClr>
                <a:schemeClr val="accent1"/>
              </a:buClr>
              <a:buSzPts val="1400"/>
              <a:buFont typeface="Arial"/>
              <a:buChar char="○"/>
              <a:defRPr sz="1400" b="0" i="0" u="none" strike="noStrike" cap="none">
                <a:solidFill>
                  <a:schemeClr val="accent1"/>
                </a:solidFill>
                <a:latin typeface="Arial"/>
                <a:ea typeface="Arial"/>
                <a:cs typeface="Arial"/>
                <a:sym typeface="Arial"/>
              </a:defRPr>
            </a:lvl2pPr>
            <a:lvl3pPr marL="1371600" marR="0" lvl="2" indent="-317500" algn="l">
              <a:lnSpc>
                <a:spcPct val="115000"/>
              </a:lnSpc>
              <a:spcBef>
                <a:spcPts val="0"/>
              </a:spcBef>
              <a:spcAft>
                <a:spcPts val="0"/>
              </a:spcAft>
              <a:buClr>
                <a:schemeClr val="accent1"/>
              </a:buClr>
              <a:buSzPts val="1400"/>
              <a:buFont typeface="Arial"/>
              <a:buChar char="■"/>
              <a:defRPr sz="1400" b="0" i="0" u="none" strike="noStrike" cap="none">
                <a:solidFill>
                  <a:schemeClr val="accent1"/>
                </a:solidFill>
                <a:latin typeface="Arial"/>
                <a:ea typeface="Arial"/>
                <a:cs typeface="Arial"/>
                <a:sym typeface="Arial"/>
              </a:defRPr>
            </a:lvl3pPr>
            <a:lvl4pPr marL="1828800" marR="0" lvl="3" indent="-317500" algn="l">
              <a:lnSpc>
                <a:spcPct val="115000"/>
              </a:lnSpc>
              <a:spcBef>
                <a:spcPts val="0"/>
              </a:spcBef>
              <a:spcAft>
                <a:spcPts val="0"/>
              </a:spcAft>
              <a:buClr>
                <a:schemeClr val="accent1"/>
              </a:buClr>
              <a:buSzPts val="1400"/>
              <a:buFont typeface="Arial"/>
              <a:buChar char="●"/>
              <a:defRPr sz="1400" b="0" i="0" u="none" strike="noStrike" cap="none">
                <a:solidFill>
                  <a:schemeClr val="accent1"/>
                </a:solidFill>
                <a:latin typeface="Arial"/>
                <a:ea typeface="Arial"/>
                <a:cs typeface="Arial"/>
                <a:sym typeface="Arial"/>
              </a:defRPr>
            </a:lvl4pPr>
            <a:lvl5pPr marL="2286000" marR="0" lvl="4" indent="-317500" algn="l">
              <a:lnSpc>
                <a:spcPct val="115000"/>
              </a:lnSpc>
              <a:spcBef>
                <a:spcPts val="0"/>
              </a:spcBef>
              <a:spcAft>
                <a:spcPts val="0"/>
              </a:spcAft>
              <a:buClr>
                <a:schemeClr val="accent1"/>
              </a:buClr>
              <a:buSzPts val="1400"/>
              <a:buFont typeface="Arial"/>
              <a:buChar char="○"/>
              <a:defRPr sz="1400" b="0" i="0" u="none" strike="noStrike" cap="none">
                <a:solidFill>
                  <a:schemeClr val="accent1"/>
                </a:solidFill>
                <a:latin typeface="Arial"/>
                <a:ea typeface="Arial"/>
                <a:cs typeface="Arial"/>
                <a:sym typeface="Arial"/>
              </a:defRPr>
            </a:lvl5pPr>
            <a:lvl6pPr marL="2743200" marR="0" lvl="5" indent="-317500" algn="l">
              <a:lnSpc>
                <a:spcPct val="115000"/>
              </a:lnSpc>
              <a:spcBef>
                <a:spcPts val="0"/>
              </a:spcBef>
              <a:spcAft>
                <a:spcPts val="0"/>
              </a:spcAft>
              <a:buClr>
                <a:schemeClr val="accent1"/>
              </a:buClr>
              <a:buSzPts val="1400"/>
              <a:buFont typeface="Arial"/>
              <a:buChar char="■"/>
              <a:defRPr sz="1400" b="0" i="0" u="none" strike="noStrike" cap="none">
                <a:solidFill>
                  <a:schemeClr val="accent1"/>
                </a:solidFill>
                <a:latin typeface="Arial"/>
                <a:ea typeface="Arial"/>
                <a:cs typeface="Arial"/>
                <a:sym typeface="Arial"/>
              </a:defRPr>
            </a:lvl6pPr>
            <a:lvl7pPr marL="3200400" marR="0" lvl="6" indent="-317500" algn="l">
              <a:lnSpc>
                <a:spcPct val="115000"/>
              </a:lnSpc>
              <a:spcBef>
                <a:spcPts val="0"/>
              </a:spcBef>
              <a:spcAft>
                <a:spcPts val="0"/>
              </a:spcAft>
              <a:buClr>
                <a:schemeClr val="accent1"/>
              </a:buClr>
              <a:buSzPts val="1400"/>
              <a:buFont typeface="Arial"/>
              <a:buChar char="●"/>
              <a:defRPr sz="1400" b="0" i="0" u="none" strike="noStrike" cap="none">
                <a:solidFill>
                  <a:schemeClr val="accent1"/>
                </a:solidFill>
                <a:latin typeface="Arial"/>
                <a:ea typeface="Arial"/>
                <a:cs typeface="Arial"/>
                <a:sym typeface="Arial"/>
              </a:defRPr>
            </a:lvl7pPr>
            <a:lvl8pPr marL="3657600" marR="0" lvl="7" indent="-317500" algn="l">
              <a:lnSpc>
                <a:spcPct val="115000"/>
              </a:lnSpc>
              <a:spcBef>
                <a:spcPts val="0"/>
              </a:spcBef>
              <a:spcAft>
                <a:spcPts val="0"/>
              </a:spcAft>
              <a:buClr>
                <a:schemeClr val="accent1"/>
              </a:buClr>
              <a:buSzPts val="1400"/>
              <a:buFont typeface="Arial"/>
              <a:buChar char="○"/>
              <a:defRPr sz="1400" b="0" i="0" u="none" strike="noStrike" cap="none">
                <a:solidFill>
                  <a:schemeClr val="accent1"/>
                </a:solidFill>
                <a:latin typeface="Arial"/>
                <a:ea typeface="Arial"/>
                <a:cs typeface="Arial"/>
                <a:sym typeface="Arial"/>
              </a:defRPr>
            </a:lvl8pPr>
            <a:lvl9pPr marL="4114800" marR="0" lvl="8" indent="-317500" algn="l">
              <a:lnSpc>
                <a:spcPct val="115000"/>
              </a:lnSpc>
              <a:spcBef>
                <a:spcPts val="0"/>
              </a:spcBef>
              <a:spcAft>
                <a:spcPts val="0"/>
              </a:spcAft>
              <a:buClr>
                <a:schemeClr val="accent1"/>
              </a:buClr>
              <a:buSzPts val="1400"/>
              <a:buFont typeface="Arial"/>
              <a:buChar char="■"/>
              <a:defRPr sz="1400" b="0" i="0" u="none" strike="noStrike" cap="none">
                <a:solidFill>
                  <a:schemeClr val="accent1"/>
                </a:solidFill>
                <a:latin typeface="Arial"/>
                <a:ea typeface="Arial"/>
                <a:cs typeface="Arial"/>
                <a:sym typeface="Arial"/>
              </a:defRPr>
            </a:lvl9pPr>
          </a:lstStyle>
          <a:p>
            <a:endParaRPr/>
          </a:p>
        </p:txBody>
      </p:sp>
      <p:sp>
        <p:nvSpPr>
          <p:cNvPr id="85" name="Google Shape;85;p13"/>
          <p:cNvSpPr txBox="1">
            <a:spLocks noGrp="1"/>
          </p:cNvSpPr>
          <p:nvPr>
            <p:ph type="sldNum" idx="12"/>
          </p:nvPr>
        </p:nvSpPr>
        <p:spPr>
          <a:xfrm>
            <a:off x="8497999" y="4688759"/>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6"/>
          <p:cNvSpPr txBox="1">
            <a:spLocks noGrp="1"/>
          </p:cNvSpPr>
          <p:nvPr>
            <p:ph type="ctrTitle"/>
          </p:nvPr>
        </p:nvSpPr>
        <p:spPr>
          <a:xfrm>
            <a:off x="485875" y="264475"/>
            <a:ext cx="8183700" cy="14736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SzPts val="4400"/>
              <a:buFont typeface="Calibri"/>
              <a:buNone/>
            </a:pPr>
            <a:r>
              <a:rPr lang="en"/>
              <a:t>Introduction: Generative AI Tools and How They Work</a:t>
            </a:r>
            <a:endParaRPr/>
          </a:p>
        </p:txBody>
      </p:sp>
      <p:sp>
        <p:nvSpPr>
          <p:cNvPr id="145" name="Google Shape;145;p26"/>
          <p:cNvSpPr txBox="1">
            <a:spLocks noGrp="1"/>
          </p:cNvSpPr>
          <p:nvPr>
            <p:ph type="subTitle" idx="1"/>
          </p:nvPr>
        </p:nvSpPr>
        <p:spPr>
          <a:xfrm>
            <a:off x="485875" y="1738075"/>
            <a:ext cx="8183700" cy="861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888888"/>
              </a:buClr>
              <a:buSzPts val="3200"/>
              <a:buFont typeface="Arial"/>
              <a:buNone/>
            </a:pPr>
            <a:r>
              <a:rPr lang="en"/>
              <a:t>Chase Andrews &amp; Jeremiah Kellogg</a:t>
            </a:r>
            <a:endParaRPr/>
          </a:p>
          <a:p>
            <a:pPr marL="0" lvl="0" indent="0" algn="l" rtl="0">
              <a:lnSpc>
                <a:spcPct val="100000"/>
              </a:lnSpc>
              <a:spcBef>
                <a:spcPts val="0"/>
              </a:spcBef>
              <a:spcAft>
                <a:spcPts val="0"/>
              </a:spcAft>
              <a:buClr>
                <a:srgbClr val="888888"/>
              </a:buClr>
              <a:buSzPts val="3200"/>
              <a:buFont typeface="Arial"/>
              <a:buNone/>
            </a:pPr>
            <a:r>
              <a:rPr lang="en"/>
              <a:t>April 24, 2026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35"/>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300"/>
              <a:t>Cataloging, Metadata, &amp; Collections</a:t>
            </a:r>
            <a:endParaRPr sz="4300"/>
          </a:p>
        </p:txBody>
      </p:sp>
      <p:sp>
        <p:nvSpPr>
          <p:cNvPr id="199" name="Google Shape;199;p35"/>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0" lvl="0" indent="0" algn="l" rtl="0">
              <a:lnSpc>
                <a:spcPct val="115000"/>
              </a:lnSpc>
              <a:spcBef>
                <a:spcPts val="640"/>
              </a:spcBef>
              <a:spcAft>
                <a:spcPts val="0"/>
              </a:spcAft>
              <a:buNone/>
            </a:pPr>
            <a:r>
              <a:rPr lang="en"/>
              <a:t>Metadata Enhancement</a:t>
            </a:r>
            <a:endParaRPr/>
          </a:p>
          <a:p>
            <a:pPr marL="457200" lvl="0" indent="-381000" algn="l" rtl="0">
              <a:lnSpc>
                <a:spcPct val="115000"/>
              </a:lnSpc>
              <a:spcBef>
                <a:spcPts val="640"/>
              </a:spcBef>
              <a:spcAft>
                <a:spcPts val="0"/>
              </a:spcAft>
              <a:buSzPts val="2400"/>
              <a:buChar char="•"/>
            </a:pPr>
            <a:r>
              <a:rPr lang="en"/>
              <a:t>Suggest subject headings, summaries, or keywords</a:t>
            </a:r>
            <a:endParaRPr/>
          </a:p>
          <a:p>
            <a:pPr marL="457200" lvl="0" indent="-381000" algn="l" rtl="0">
              <a:lnSpc>
                <a:spcPct val="115000"/>
              </a:lnSpc>
              <a:spcBef>
                <a:spcPts val="0"/>
              </a:spcBef>
              <a:spcAft>
                <a:spcPts val="0"/>
              </a:spcAft>
              <a:buSzPts val="2400"/>
              <a:buChar char="•"/>
            </a:pPr>
            <a:r>
              <a:rPr lang="en"/>
              <a:t>Normalize or crosswalk metadata between schemas</a:t>
            </a:r>
            <a:endParaRPr/>
          </a:p>
          <a:p>
            <a:pPr marL="0" lvl="0" indent="0" algn="l" rtl="0">
              <a:lnSpc>
                <a:spcPct val="115000"/>
              </a:lnSpc>
              <a:spcBef>
                <a:spcPts val="640"/>
              </a:spcBef>
              <a:spcAft>
                <a:spcPts val="0"/>
              </a:spcAft>
              <a:buNone/>
            </a:pPr>
            <a:r>
              <a:rPr lang="en"/>
              <a:t>Collection Development</a:t>
            </a:r>
            <a:endParaRPr/>
          </a:p>
          <a:p>
            <a:pPr marL="457200" lvl="0" indent="-381000" algn="l" rtl="0">
              <a:lnSpc>
                <a:spcPct val="115000"/>
              </a:lnSpc>
              <a:spcBef>
                <a:spcPts val="640"/>
              </a:spcBef>
              <a:spcAft>
                <a:spcPts val="0"/>
              </a:spcAft>
              <a:buSzPts val="2400"/>
              <a:buChar char="•"/>
            </a:pPr>
            <a:r>
              <a:rPr lang="en"/>
              <a:t>Predict areas of emerging demand, such as in research trends</a:t>
            </a:r>
            <a:endParaRPr/>
          </a:p>
          <a:p>
            <a:pPr marL="457200" lvl="0" indent="-381000" algn="l" rtl="0">
              <a:lnSpc>
                <a:spcPct val="115000"/>
              </a:lnSpc>
              <a:spcBef>
                <a:spcPts val="0"/>
              </a:spcBef>
              <a:spcAft>
                <a:spcPts val="0"/>
              </a:spcAft>
              <a:buSzPts val="2400"/>
              <a:buChar char="•"/>
            </a:pPr>
            <a:r>
              <a:rPr lang="en"/>
              <a:t>Summarize publisher catalogs or academic reviews to inform decision-making</a:t>
            </a:r>
            <a:endParaRPr/>
          </a:p>
          <a:p>
            <a:pPr marL="0" lvl="0" indent="0" algn="l" rtl="0">
              <a:spcBef>
                <a:spcPts val="640"/>
              </a:spcBef>
              <a:spcAft>
                <a:spcPts val="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36"/>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User Services &amp; Accessibility</a:t>
            </a:r>
            <a:endParaRPr/>
          </a:p>
        </p:txBody>
      </p:sp>
      <p:sp>
        <p:nvSpPr>
          <p:cNvPr id="205" name="Google Shape;205;p36"/>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0" lvl="0" indent="0" algn="l" rtl="0">
              <a:lnSpc>
                <a:spcPct val="150000"/>
              </a:lnSpc>
              <a:spcBef>
                <a:spcPts val="640"/>
              </a:spcBef>
              <a:spcAft>
                <a:spcPts val="0"/>
              </a:spcAft>
              <a:buNone/>
            </a:pPr>
            <a:r>
              <a:rPr lang="en"/>
              <a:t>24/7 Help Desk</a:t>
            </a:r>
            <a:endParaRPr/>
          </a:p>
          <a:p>
            <a:pPr marL="457200" lvl="0" indent="-381000" algn="l" rtl="0">
              <a:lnSpc>
                <a:spcPct val="150000"/>
              </a:lnSpc>
              <a:spcBef>
                <a:spcPts val="640"/>
              </a:spcBef>
              <a:spcAft>
                <a:spcPts val="0"/>
              </a:spcAft>
              <a:buSzPts val="2400"/>
              <a:buChar char="•"/>
            </a:pPr>
            <a:r>
              <a:rPr lang="en"/>
              <a:t>FAQ</a:t>
            </a:r>
            <a:endParaRPr/>
          </a:p>
          <a:p>
            <a:pPr marL="0" lvl="0" indent="0" algn="l" rtl="0">
              <a:lnSpc>
                <a:spcPct val="150000"/>
              </a:lnSpc>
              <a:spcBef>
                <a:spcPts val="640"/>
              </a:spcBef>
              <a:spcAft>
                <a:spcPts val="0"/>
              </a:spcAft>
              <a:buNone/>
            </a:pPr>
            <a:r>
              <a:rPr lang="en"/>
              <a:t>Accessibility Services</a:t>
            </a:r>
            <a:endParaRPr/>
          </a:p>
          <a:p>
            <a:pPr marL="457200" lvl="0" indent="-381000" algn="l" rtl="0">
              <a:lnSpc>
                <a:spcPct val="150000"/>
              </a:lnSpc>
              <a:spcBef>
                <a:spcPts val="640"/>
              </a:spcBef>
              <a:spcAft>
                <a:spcPts val="0"/>
              </a:spcAft>
              <a:buSzPts val="2400"/>
              <a:buChar char="•"/>
            </a:pPr>
            <a:r>
              <a:rPr lang="en"/>
              <a:t>Convert content (alt text, transcripts, simplified language)</a:t>
            </a:r>
            <a:endParaRPr/>
          </a:p>
          <a:p>
            <a:pPr marL="457200" lvl="0" indent="-381000" algn="l" rtl="0">
              <a:lnSpc>
                <a:spcPct val="150000"/>
              </a:lnSpc>
              <a:spcBef>
                <a:spcPts val="0"/>
              </a:spcBef>
              <a:spcAft>
                <a:spcPts val="0"/>
              </a:spcAft>
              <a:buSzPts val="2400"/>
              <a:buChar char="•"/>
            </a:pPr>
            <a:r>
              <a:rPr lang="en"/>
              <a:t>Accessible descriptions for archival items/images</a:t>
            </a:r>
            <a:endParaRPr/>
          </a:p>
          <a:p>
            <a:pPr marL="0" lvl="0" indent="0" algn="l" rtl="0">
              <a:spcBef>
                <a:spcPts val="64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7"/>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Archives &amp; Special Collections</a:t>
            </a:r>
            <a:endParaRPr/>
          </a:p>
        </p:txBody>
      </p:sp>
      <p:sp>
        <p:nvSpPr>
          <p:cNvPr id="211" name="Google Shape;211;p37"/>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0" lvl="0" indent="0" algn="l" rtl="0">
              <a:lnSpc>
                <a:spcPct val="150000"/>
              </a:lnSpc>
              <a:spcBef>
                <a:spcPts val="640"/>
              </a:spcBef>
              <a:spcAft>
                <a:spcPts val="0"/>
              </a:spcAft>
              <a:buNone/>
            </a:pPr>
            <a:r>
              <a:rPr lang="en"/>
              <a:t>Transcription and Description</a:t>
            </a:r>
            <a:endParaRPr/>
          </a:p>
          <a:p>
            <a:pPr marL="457200" lvl="0" indent="-381000" algn="l" rtl="0">
              <a:lnSpc>
                <a:spcPct val="150000"/>
              </a:lnSpc>
              <a:spcBef>
                <a:spcPts val="640"/>
              </a:spcBef>
              <a:spcAft>
                <a:spcPts val="0"/>
              </a:spcAft>
              <a:buSzPts val="2400"/>
              <a:buChar char="•"/>
            </a:pPr>
            <a:r>
              <a:rPr lang="en"/>
              <a:t>Transcribe documents or oral-history recordings</a:t>
            </a:r>
            <a:endParaRPr/>
          </a:p>
          <a:p>
            <a:pPr marL="457200" lvl="0" indent="-381000" algn="l" rtl="0">
              <a:lnSpc>
                <a:spcPct val="150000"/>
              </a:lnSpc>
              <a:spcBef>
                <a:spcPts val="0"/>
              </a:spcBef>
              <a:spcAft>
                <a:spcPts val="0"/>
              </a:spcAft>
              <a:buSzPts val="2400"/>
              <a:buChar char="•"/>
            </a:pPr>
            <a:r>
              <a:rPr lang="en"/>
              <a:t>Draft finding-aid content and collection descriptions</a:t>
            </a:r>
            <a:endParaRPr/>
          </a:p>
          <a:p>
            <a:pPr marL="0" lvl="0" indent="0" algn="l" rtl="0">
              <a:lnSpc>
                <a:spcPct val="150000"/>
              </a:lnSpc>
              <a:spcBef>
                <a:spcPts val="640"/>
              </a:spcBef>
              <a:spcAft>
                <a:spcPts val="0"/>
              </a:spcAft>
              <a:buNone/>
            </a:pPr>
            <a:r>
              <a:rPr lang="en"/>
              <a:t>Digital exhibits</a:t>
            </a:r>
            <a:endParaRPr/>
          </a:p>
          <a:p>
            <a:pPr marL="457200" lvl="0" indent="-381000" algn="l" rtl="0">
              <a:lnSpc>
                <a:spcPct val="150000"/>
              </a:lnSpc>
              <a:spcBef>
                <a:spcPts val="640"/>
              </a:spcBef>
              <a:spcAft>
                <a:spcPts val="0"/>
              </a:spcAft>
              <a:buSzPts val="2400"/>
              <a:buChar char="•"/>
            </a:pPr>
            <a:r>
              <a:rPr lang="en"/>
              <a:t>Create narrative text, timelines, captions for digital exhibits</a:t>
            </a:r>
            <a:endParaRPr/>
          </a:p>
          <a:p>
            <a:pPr marL="0" lvl="0" indent="0" algn="l" rtl="0">
              <a:spcBef>
                <a:spcPts val="64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8"/>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000"/>
              <a:t>Scholarly Communication &amp; Publishing</a:t>
            </a:r>
            <a:endParaRPr sz="4000"/>
          </a:p>
        </p:txBody>
      </p:sp>
      <p:sp>
        <p:nvSpPr>
          <p:cNvPr id="217" name="Google Shape;217;p38"/>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0" lvl="0" indent="0" algn="l" rtl="0">
              <a:lnSpc>
                <a:spcPct val="150000"/>
              </a:lnSpc>
              <a:spcBef>
                <a:spcPts val="640"/>
              </a:spcBef>
              <a:spcAft>
                <a:spcPts val="0"/>
              </a:spcAft>
              <a:buNone/>
            </a:pPr>
            <a:r>
              <a:rPr lang="en"/>
              <a:t>Writing and Formatting Assistance</a:t>
            </a:r>
            <a:endParaRPr/>
          </a:p>
          <a:p>
            <a:pPr marL="457200" lvl="0" indent="-381000" algn="l" rtl="0">
              <a:lnSpc>
                <a:spcPct val="150000"/>
              </a:lnSpc>
              <a:spcBef>
                <a:spcPts val="640"/>
              </a:spcBef>
              <a:spcAft>
                <a:spcPts val="0"/>
              </a:spcAft>
              <a:buSzPts val="2400"/>
              <a:buChar char="•"/>
            </a:pPr>
            <a:r>
              <a:rPr lang="en"/>
              <a:t>Format citations, draft abstracts, check for clarity</a:t>
            </a:r>
            <a:endParaRPr/>
          </a:p>
          <a:p>
            <a:pPr marL="457200" lvl="0" indent="-381000" algn="l" rtl="0">
              <a:lnSpc>
                <a:spcPct val="150000"/>
              </a:lnSpc>
              <a:spcBef>
                <a:spcPts val="0"/>
              </a:spcBef>
              <a:spcAft>
                <a:spcPts val="0"/>
              </a:spcAft>
              <a:buSzPts val="2400"/>
              <a:buChar char="•"/>
            </a:pPr>
            <a:r>
              <a:rPr lang="en"/>
              <a:t>Guidance on open-access policies </a:t>
            </a:r>
            <a:endParaRPr/>
          </a:p>
          <a:p>
            <a:pPr marL="0" lvl="0" indent="0" algn="l" rtl="0">
              <a:lnSpc>
                <a:spcPct val="150000"/>
              </a:lnSpc>
              <a:spcBef>
                <a:spcPts val="640"/>
              </a:spcBef>
              <a:spcAft>
                <a:spcPts val="0"/>
              </a:spcAft>
              <a:buNone/>
            </a:pPr>
            <a:r>
              <a:rPr lang="en"/>
              <a:t>Data management</a:t>
            </a:r>
            <a:endParaRPr/>
          </a:p>
          <a:p>
            <a:pPr marL="457200" lvl="0" indent="-381000" algn="l" rtl="0">
              <a:lnSpc>
                <a:spcPct val="150000"/>
              </a:lnSpc>
              <a:spcBef>
                <a:spcPts val="640"/>
              </a:spcBef>
              <a:spcAft>
                <a:spcPts val="0"/>
              </a:spcAft>
              <a:buSzPts val="2400"/>
              <a:buChar char="•"/>
            </a:pPr>
            <a:r>
              <a:rPr lang="en"/>
              <a:t>Help structure datasets</a:t>
            </a:r>
            <a:endParaRPr/>
          </a:p>
          <a:p>
            <a:pPr marL="0" lvl="0" indent="0" algn="l" rtl="0">
              <a:spcBef>
                <a:spcPts val="640"/>
              </a:spcBef>
              <a:spcAft>
                <a:spcPts val="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2" name="Google Shape;222;p39"/>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100"/>
              <a:t>Internal Ops &amp; Workflow Automation</a:t>
            </a:r>
            <a:endParaRPr sz="3600"/>
          </a:p>
        </p:txBody>
      </p:sp>
      <p:sp>
        <p:nvSpPr>
          <p:cNvPr id="223" name="Google Shape;223;p39"/>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0" lvl="0" indent="0" algn="l" rtl="0">
              <a:spcBef>
                <a:spcPts val="640"/>
              </a:spcBef>
              <a:spcAft>
                <a:spcPts val="0"/>
              </a:spcAft>
              <a:buNone/>
            </a:pPr>
            <a:r>
              <a:rPr lang="en"/>
              <a:t>Documentation</a:t>
            </a:r>
            <a:endParaRPr/>
          </a:p>
          <a:p>
            <a:pPr marL="457200" lvl="0" indent="-381000" algn="l" rtl="0">
              <a:spcBef>
                <a:spcPts val="640"/>
              </a:spcBef>
              <a:spcAft>
                <a:spcPts val="0"/>
              </a:spcAft>
              <a:buSzPts val="2400"/>
              <a:buChar char="•"/>
            </a:pPr>
            <a:r>
              <a:rPr lang="en"/>
              <a:t>Draft policies or internal procedure manuals and user guides</a:t>
            </a:r>
            <a:endParaRPr/>
          </a:p>
          <a:p>
            <a:pPr marL="0" lvl="0" indent="0" algn="l" rtl="0">
              <a:spcBef>
                <a:spcPts val="640"/>
              </a:spcBef>
              <a:spcAft>
                <a:spcPts val="0"/>
              </a:spcAft>
              <a:buNone/>
            </a:pPr>
            <a:r>
              <a:rPr lang="en"/>
              <a:t>Email and communication support</a:t>
            </a:r>
            <a:endParaRPr/>
          </a:p>
          <a:p>
            <a:pPr marL="457200" lvl="0" indent="-381000" algn="l" rtl="0">
              <a:spcBef>
                <a:spcPts val="640"/>
              </a:spcBef>
              <a:spcAft>
                <a:spcPts val="0"/>
              </a:spcAft>
              <a:buSzPts val="2400"/>
              <a:buChar char="•"/>
            </a:pPr>
            <a:r>
              <a:rPr lang="en"/>
              <a:t>Draft mass emails, announcements, and/or marketing materials</a:t>
            </a:r>
            <a:endParaRPr/>
          </a:p>
          <a:p>
            <a:pPr marL="0" lvl="0" indent="0" algn="l" rtl="0">
              <a:spcBef>
                <a:spcPts val="640"/>
              </a:spcBef>
              <a:spcAft>
                <a:spcPts val="0"/>
              </a:spcAft>
              <a:buNone/>
            </a:pPr>
            <a:r>
              <a:rPr lang="en"/>
              <a:t>Analytics and Reporting</a:t>
            </a:r>
            <a:endParaRPr/>
          </a:p>
          <a:p>
            <a:pPr marL="457200" lvl="0" indent="-381000" algn="l" rtl="0">
              <a:spcBef>
                <a:spcPts val="640"/>
              </a:spcBef>
              <a:spcAft>
                <a:spcPts val="0"/>
              </a:spcAft>
              <a:buSzPts val="2400"/>
              <a:buChar char="•"/>
            </a:pPr>
            <a:r>
              <a:rPr lang="en"/>
              <a:t>Summarize usage data and annual report content</a:t>
            </a:r>
            <a:endParaRPr/>
          </a:p>
          <a:p>
            <a:pPr marL="0" lvl="0" indent="0" algn="l" rtl="0">
              <a:spcBef>
                <a:spcPts val="640"/>
              </a:spcBef>
              <a:spcAft>
                <a:spcPts val="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40"/>
          <p:cNvSpPr txBox="1">
            <a:spLocks noGrp="1"/>
          </p:cNvSpPr>
          <p:nvPr>
            <p:ph type="title"/>
          </p:nvPr>
        </p:nvSpPr>
        <p:spPr>
          <a:xfrm>
            <a:off x="490250" y="526350"/>
            <a:ext cx="5604000" cy="40908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4400"/>
              <a:buNone/>
            </a:pPr>
            <a:r>
              <a:rPr lang="en"/>
              <a:t>How AI Works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7"/>
          <p:cNvSpPr txBox="1">
            <a:spLocks noGrp="1"/>
          </p:cNvSpPr>
          <p:nvPr>
            <p:ph type="title"/>
          </p:nvPr>
        </p:nvSpPr>
        <p:spPr>
          <a:xfrm>
            <a:off x="490250" y="526350"/>
            <a:ext cx="5604000" cy="40908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4400"/>
              <a:buNone/>
            </a:pPr>
            <a:r>
              <a:rPr lang="en"/>
              <a:t>Essential Terms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8"/>
          <p:cNvSpPr txBox="1">
            <a:spLocks noGrp="1"/>
          </p:cNvSpPr>
          <p:nvPr>
            <p:ph type="title"/>
          </p:nvPr>
        </p:nvSpPr>
        <p:spPr>
          <a:xfrm>
            <a:off x="457200" y="205978"/>
            <a:ext cx="8229600" cy="8574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SzPts val="4400"/>
              <a:buFont typeface="Calibri"/>
              <a:buNone/>
            </a:pPr>
            <a:r>
              <a:rPr lang="en" dirty="0"/>
              <a:t>Essential Terms: A-D</a:t>
            </a:r>
            <a:endParaRPr sz="4400" b="0" i="0" u="none" strike="noStrike" cap="none" dirty="0">
              <a:solidFill>
                <a:schemeClr val="dk1"/>
              </a:solidFill>
              <a:latin typeface="Calibri"/>
              <a:ea typeface="Calibri"/>
              <a:cs typeface="Calibri"/>
              <a:sym typeface="Calibri"/>
            </a:endParaRPr>
          </a:p>
        </p:txBody>
      </p:sp>
      <p:sp>
        <p:nvSpPr>
          <p:cNvPr id="157" name="Google Shape;157;p28"/>
          <p:cNvSpPr txBox="1">
            <a:spLocks noGrp="1"/>
          </p:cNvSpPr>
          <p:nvPr>
            <p:ph type="body" idx="1"/>
          </p:nvPr>
        </p:nvSpPr>
        <p:spPr>
          <a:xfrm>
            <a:off x="457200" y="1200150"/>
            <a:ext cx="8229600" cy="3394500"/>
          </a:xfrm>
          <a:prstGeom prst="rect">
            <a:avLst/>
          </a:prstGeom>
          <a:noFill/>
          <a:ln w="9525" cap="flat" cmpd="sng">
            <a:solidFill>
              <a:schemeClr val="lt1"/>
            </a:solidFill>
            <a:prstDash val="solid"/>
            <a:round/>
            <a:headEnd type="none" w="sm" len="sm"/>
            <a:tailEnd type="none" w="sm" len="sm"/>
          </a:ln>
        </p:spPr>
        <p:txBody>
          <a:bodyPr spcFirstLastPara="1" wrap="square" lIns="91425" tIns="45700" rIns="91425" bIns="45700" anchor="t" anchorCtr="0">
            <a:noAutofit/>
          </a:bodyPr>
          <a:lstStyle/>
          <a:p>
            <a:pPr marL="457200" lvl="0" indent="-381000" algn="l" rtl="0">
              <a:lnSpc>
                <a:spcPct val="150000"/>
              </a:lnSpc>
              <a:spcBef>
                <a:spcPts val="640"/>
              </a:spcBef>
              <a:spcAft>
                <a:spcPts val="0"/>
              </a:spcAft>
              <a:buSzPts val="2400"/>
              <a:buChar char="•"/>
            </a:pPr>
            <a:r>
              <a:rPr lang="en"/>
              <a:t>Artificial Intelligence (AI)</a:t>
            </a:r>
            <a:endParaRPr/>
          </a:p>
          <a:p>
            <a:pPr marL="457200" lvl="0" indent="-381000" algn="l" rtl="0">
              <a:lnSpc>
                <a:spcPct val="150000"/>
              </a:lnSpc>
              <a:spcBef>
                <a:spcPts val="640"/>
              </a:spcBef>
              <a:spcAft>
                <a:spcPts val="0"/>
              </a:spcAft>
              <a:buSzPts val="2400"/>
              <a:buChar char="•"/>
            </a:pPr>
            <a:r>
              <a:rPr lang="en"/>
              <a:t>Automation</a:t>
            </a:r>
            <a:endParaRPr/>
          </a:p>
          <a:p>
            <a:pPr marL="457200" lvl="0" indent="-381000" algn="l" rtl="0">
              <a:lnSpc>
                <a:spcPct val="150000"/>
              </a:lnSpc>
              <a:spcBef>
                <a:spcPts val="640"/>
              </a:spcBef>
              <a:spcAft>
                <a:spcPts val="0"/>
              </a:spcAft>
              <a:buSzPts val="2400"/>
              <a:buChar char="•"/>
            </a:pPr>
            <a:r>
              <a:rPr lang="en"/>
              <a:t>Bias</a:t>
            </a:r>
            <a:endParaRPr/>
          </a:p>
          <a:p>
            <a:pPr marL="457200" lvl="0" indent="-381000" algn="l" rtl="0">
              <a:lnSpc>
                <a:spcPct val="150000"/>
              </a:lnSpc>
              <a:spcBef>
                <a:spcPts val="640"/>
              </a:spcBef>
              <a:spcAft>
                <a:spcPts val="0"/>
              </a:spcAft>
              <a:buSzPts val="2400"/>
              <a:buChar char="•"/>
            </a:pPr>
            <a:r>
              <a:rPr lang="en"/>
              <a:t>Chatbot</a:t>
            </a:r>
            <a:endParaRPr/>
          </a:p>
          <a:p>
            <a:pPr marL="457200" lvl="0" indent="-381000" algn="l" rtl="0">
              <a:lnSpc>
                <a:spcPct val="150000"/>
              </a:lnSpc>
              <a:spcBef>
                <a:spcPts val="640"/>
              </a:spcBef>
              <a:spcAft>
                <a:spcPts val="0"/>
              </a:spcAft>
              <a:buSzPts val="2400"/>
              <a:buChar char="•"/>
            </a:pPr>
            <a:r>
              <a:rPr lang="en"/>
              <a:t>Deep Learning (DL)</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9"/>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Essential Terms: G-M</a:t>
            </a:r>
            <a:endParaRPr dirty="0"/>
          </a:p>
        </p:txBody>
      </p:sp>
      <p:sp>
        <p:nvSpPr>
          <p:cNvPr id="163" name="Google Shape;163;p29"/>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457200" lvl="0" indent="-381000" algn="l" rtl="0">
              <a:lnSpc>
                <a:spcPct val="150000"/>
              </a:lnSpc>
              <a:spcBef>
                <a:spcPts val="640"/>
              </a:spcBef>
              <a:spcAft>
                <a:spcPts val="0"/>
              </a:spcAft>
              <a:buSzPts val="2400"/>
              <a:buChar char="•"/>
            </a:pPr>
            <a:r>
              <a:rPr lang="en"/>
              <a:t>Generator</a:t>
            </a:r>
            <a:endParaRPr/>
          </a:p>
          <a:p>
            <a:pPr marL="457200" lvl="0" indent="-381000" algn="l" rtl="0">
              <a:lnSpc>
                <a:spcPct val="150000"/>
              </a:lnSpc>
              <a:spcBef>
                <a:spcPts val="0"/>
              </a:spcBef>
              <a:spcAft>
                <a:spcPts val="0"/>
              </a:spcAft>
              <a:buSzPts val="2400"/>
              <a:buChar char="•"/>
            </a:pPr>
            <a:r>
              <a:rPr lang="en"/>
              <a:t>Generative AI</a:t>
            </a:r>
            <a:endParaRPr/>
          </a:p>
          <a:p>
            <a:pPr marL="457200" lvl="0" indent="-381000" algn="l" rtl="0">
              <a:lnSpc>
                <a:spcPct val="150000"/>
              </a:lnSpc>
              <a:spcBef>
                <a:spcPts val="0"/>
              </a:spcBef>
              <a:spcAft>
                <a:spcPts val="0"/>
              </a:spcAft>
              <a:buSzPts val="2400"/>
              <a:buChar char="•"/>
            </a:pPr>
            <a:r>
              <a:rPr lang="en"/>
              <a:t>Hallucination</a:t>
            </a:r>
            <a:endParaRPr/>
          </a:p>
          <a:p>
            <a:pPr marL="457200" lvl="0" indent="-381000" algn="l" rtl="0">
              <a:lnSpc>
                <a:spcPct val="150000"/>
              </a:lnSpc>
              <a:spcBef>
                <a:spcPts val="0"/>
              </a:spcBef>
              <a:spcAft>
                <a:spcPts val="0"/>
              </a:spcAft>
              <a:buSzPts val="2400"/>
              <a:buChar char="•"/>
            </a:pPr>
            <a:r>
              <a:rPr lang="en"/>
              <a:t>Large Language Model (LLM)</a:t>
            </a:r>
            <a:endParaRPr/>
          </a:p>
          <a:p>
            <a:pPr marL="457200" lvl="0" indent="-381000" algn="l" rtl="0">
              <a:lnSpc>
                <a:spcPct val="150000"/>
              </a:lnSpc>
              <a:spcBef>
                <a:spcPts val="0"/>
              </a:spcBef>
              <a:spcAft>
                <a:spcPts val="0"/>
              </a:spcAft>
              <a:buSzPts val="2400"/>
              <a:buChar char="•"/>
            </a:pPr>
            <a:r>
              <a:rPr lang="en"/>
              <a:t>Machine Learning (ML)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30"/>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Essential Terms: M-T</a:t>
            </a:r>
            <a:endParaRPr dirty="0"/>
          </a:p>
        </p:txBody>
      </p:sp>
      <p:sp>
        <p:nvSpPr>
          <p:cNvPr id="169" name="Google Shape;169;p30"/>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457200" lvl="0" indent="-381000" algn="l" rtl="0">
              <a:lnSpc>
                <a:spcPct val="150000"/>
              </a:lnSpc>
              <a:spcBef>
                <a:spcPts val="640"/>
              </a:spcBef>
              <a:spcAft>
                <a:spcPts val="0"/>
              </a:spcAft>
              <a:buSzPts val="2400"/>
              <a:buChar char="•"/>
            </a:pPr>
            <a:r>
              <a:rPr lang="en" dirty="0"/>
              <a:t>Model</a:t>
            </a:r>
            <a:endParaRPr dirty="0"/>
          </a:p>
          <a:p>
            <a:pPr marL="457200" lvl="0" indent="-381000" algn="l" rtl="0">
              <a:lnSpc>
                <a:spcPct val="150000"/>
              </a:lnSpc>
              <a:spcBef>
                <a:spcPts val="0"/>
              </a:spcBef>
              <a:spcAft>
                <a:spcPts val="0"/>
              </a:spcAft>
              <a:buSzPts val="2400"/>
              <a:buChar char="•"/>
            </a:pPr>
            <a:r>
              <a:rPr lang="en" dirty="0"/>
              <a:t>Neural Network</a:t>
            </a:r>
            <a:endParaRPr dirty="0"/>
          </a:p>
          <a:p>
            <a:pPr marL="457200" lvl="0" indent="-381000" algn="l" rtl="0">
              <a:lnSpc>
                <a:spcPct val="150000"/>
              </a:lnSpc>
              <a:spcBef>
                <a:spcPts val="0"/>
              </a:spcBef>
              <a:spcAft>
                <a:spcPts val="0"/>
              </a:spcAft>
              <a:buSzPts val="2400"/>
              <a:buChar char="•"/>
            </a:pPr>
            <a:r>
              <a:rPr lang="en" dirty="0"/>
              <a:t>Prompt</a:t>
            </a:r>
            <a:endParaRPr dirty="0"/>
          </a:p>
          <a:p>
            <a:pPr marL="457200" lvl="0" indent="-381000" algn="l" rtl="0">
              <a:lnSpc>
                <a:spcPct val="150000"/>
              </a:lnSpc>
              <a:spcBef>
                <a:spcPts val="0"/>
              </a:spcBef>
              <a:spcAft>
                <a:spcPts val="0"/>
              </a:spcAft>
              <a:buSzPts val="2400"/>
              <a:buChar char="•"/>
            </a:pPr>
            <a:r>
              <a:rPr lang="en" dirty="0"/>
              <a:t>Retrieval Augmented Generation (RAG)</a:t>
            </a:r>
            <a:endParaRPr dirty="0"/>
          </a:p>
          <a:p>
            <a:pPr marL="457200" lvl="0" indent="-381000" algn="l" rtl="0">
              <a:lnSpc>
                <a:spcPct val="150000"/>
              </a:lnSpc>
              <a:spcBef>
                <a:spcPts val="0"/>
              </a:spcBef>
              <a:spcAft>
                <a:spcPts val="0"/>
              </a:spcAft>
              <a:buSzPts val="2400"/>
              <a:buChar char="•"/>
            </a:pPr>
            <a:r>
              <a:rPr lang="en" dirty="0"/>
              <a:t>Training</a:t>
            </a:r>
            <a:endParaRPr dirty="0"/>
          </a:p>
          <a:p>
            <a:pPr marL="457200" lvl="0" indent="-381000" algn="l" rtl="0">
              <a:lnSpc>
                <a:spcPct val="150000"/>
              </a:lnSpc>
              <a:spcBef>
                <a:spcPts val="0"/>
              </a:spcBef>
              <a:spcAft>
                <a:spcPts val="0"/>
              </a:spcAft>
              <a:buSzPts val="2400"/>
              <a:buChar char="•"/>
            </a:pPr>
            <a:r>
              <a:rPr lang="en" dirty="0"/>
              <a:t>Transformer</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1"/>
          <p:cNvSpPr txBox="1">
            <a:spLocks noGrp="1"/>
          </p:cNvSpPr>
          <p:nvPr>
            <p:ph type="title"/>
          </p:nvPr>
        </p:nvSpPr>
        <p:spPr>
          <a:xfrm>
            <a:off x="490250" y="526350"/>
            <a:ext cx="5604000" cy="4090800"/>
          </a:xfrm>
          <a:prstGeom prst="rect">
            <a:avLst/>
          </a:prstGeom>
          <a:noFill/>
          <a:ln>
            <a:noFill/>
          </a:ln>
        </p:spPr>
        <p:txBody>
          <a:bodyPr spcFirstLastPara="1" wrap="square" lIns="91425" tIns="91425" rIns="91425" bIns="91425" anchor="ctr" anchorCtr="0">
            <a:noAutofit/>
          </a:bodyPr>
          <a:lstStyle/>
          <a:p>
            <a:pPr marL="0" lvl="0" indent="0" algn="l" rtl="0">
              <a:lnSpc>
                <a:spcPct val="100000"/>
              </a:lnSpc>
              <a:spcBef>
                <a:spcPts val="0"/>
              </a:spcBef>
              <a:spcAft>
                <a:spcPts val="0"/>
              </a:spcAft>
              <a:buSzPts val="4400"/>
              <a:buNone/>
            </a:pPr>
            <a:r>
              <a:rPr lang="en"/>
              <a:t>Emerging Applications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32"/>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Research Support: Discovery</a:t>
            </a:r>
            <a:endParaRPr dirty="0"/>
          </a:p>
        </p:txBody>
      </p:sp>
      <p:sp>
        <p:nvSpPr>
          <p:cNvPr id="181" name="Google Shape;181;p32"/>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0" lvl="0" indent="0" algn="l" rtl="0">
              <a:lnSpc>
                <a:spcPct val="150000"/>
              </a:lnSpc>
              <a:spcBef>
                <a:spcPts val="640"/>
              </a:spcBef>
              <a:spcAft>
                <a:spcPts val="0"/>
              </a:spcAft>
              <a:buNone/>
            </a:pPr>
            <a:r>
              <a:rPr lang="en"/>
              <a:t>Discovery and summarization: </a:t>
            </a:r>
            <a:endParaRPr/>
          </a:p>
          <a:p>
            <a:pPr marL="457200" lvl="0" indent="-381000" algn="l" rtl="0">
              <a:lnSpc>
                <a:spcPct val="150000"/>
              </a:lnSpc>
              <a:spcBef>
                <a:spcPts val="640"/>
              </a:spcBef>
              <a:spcAft>
                <a:spcPts val="0"/>
              </a:spcAft>
              <a:buSzPts val="2400"/>
              <a:buChar char="•"/>
            </a:pPr>
            <a:r>
              <a:rPr lang="en"/>
              <a:t>Summaries of resources and materials </a:t>
            </a:r>
            <a:endParaRPr/>
          </a:p>
          <a:p>
            <a:pPr marL="457200" lvl="0" indent="-381000" algn="l" rtl="0">
              <a:lnSpc>
                <a:spcPct val="150000"/>
              </a:lnSpc>
              <a:spcBef>
                <a:spcPts val="0"/>
              </a:spcBef>
              <a:spcAft>
                <a:spcPts val="0"/>
              </a:spcAft>
              <a:buSzPts val="2400"/>
              <a:buChar char="•"/>
            </a:pPr>
            <a:r>
              <a:rPr lang="en"/>
              <a:t>Topic overviews </a:t>
            </a:r>
            <a:endParaRPr/>
          </a:p>
          <a:p>
            <a:pPr marL="457200" lvl="0" indent="-381000" algn="l" rtl="0">
              <a:lnSpc>
                <a:spcPct val="150000"/>
              </a:lnSpc>
              <a:spcBef>
                <a:spcPts val="0"/>
              </a:spcBef>
              <a:spcAft>
                <a:spcPts val="0"/>
              </a:spcAft>
              <a:buSzPts val="2400"/>
              <a:buChar char="•"/>
            </a:pPr>
            <a:r>
              <a:rPr lang="en"/>
              <a:t>Annotated bibliographies</a:t>
            </a:r>
            <a:endParaRPr/>
          </a:p>
          <a:p>
            <a:pPr marL="457200" lvl="0" indent="-381000" algn="l" rtl="0">
              <a:lnSpc>
                <a:spcPct val="150000"/>
              </a:lnSpc>
              <a:spcBef>
                <a:spcPts val="0"/>
              </a:spcBef>
              <a:spcAft>
                <a:spcPts val="0"/>
              </a:spcAft>
              <a:buSzPts val="2400"/>
              <a:buChar char="•"/>
            </a:pPr>
            <a:r>
              <a:rPr lang="en"/>
              <a:t>Related resource suggestions</a:t>
            </a:r>
            <a:endParaRPr/>
          </a:p>
          <a:p>
            <a:pPr marL="457200" lvl="0" indent="0" algn="l" rtl="0">
              <a:lnSpc>
                <a:spcPct val="150000"/>
              </a:lnSpc>
              <a:spcBef>
                <a:spcPts val="640"/>
              </a:spcBef>
              <a:spcAft>
                <a:spcPts val="0"/>
              </a:spcAft>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3"/>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Research Support: Research</a:t>
            </a:r>
            <a:endParaRPr dirty="0"/>
          </a:p>
        </p:txBody>
      </p:sp>
      <p:sp>
        <p:nvSpPr>
          <p:cNvPr id="187" name="Google Shape;187;p33"/>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0" lvl="0" indent="0" algn="l" rtl="0">
              <a:lnSpc>
                <a:spcPct val="150000"/>
              </a:lnSpc>
              <a:spcBef>
                <a:spcPts val="640"/>
              </a:spcBef>
              <a:spcAft>
                <a:spcPts val="0"/>
              </a:spcAft>
              <a:buNone/>
            </a:pPr>
            <a:r>
              <a:rPr lang="en" dirty="0"/>
              <a:t>Reference and research:</a:t>
            </a:r>
            <a:endParaRPr dirty="0"/>
          </a:p>
          <a:p>
            <a:pPr marL="457200" lvl="0" indent="-381000" algn="l" rtl="0">
              <a:lnSpc>
                <a:spcPct val="150000"/>
              </a:lnSpc>
              <a:spcBef>
                <a:spcPts val="640"/>
              </a:spcBef>
              <a:spcAft>
                <a:spcPts val="0"/>
              </a:spcAft>
              <a:buSzPts val="2400"/>
              <a:buChar char="•"/>
            </a:pPr>
            <a:r>
              <a:rPr lang="en" dirty="0"/>
              <a:t>Virtual research assistants can aid in forming research questions</a:t>
            </a:r>
            <a:endParaRPr dirty="0"/>
          </a:p>
          <a:p>
            <a:pPr marL="457200" lvl="0" indent="-381000" algn="l" rtl="0">
              <a:lnSpc>
                <a:spcPct val="150000"/>
              </a:lnSpc>
              <a:spcBef>
                <a:spcPts val="0"/>
              </a:spcBef>
              <a:spcAft>
                <a:spcPts val="0"/>
              </a:spcAft>
              <a:buSzPts val="2400"/>
              <a:buChar char="•"/>
            </a:pPr>
            <a:r>
              <a:rPr lang="en" dirty="0"/>
              <a:t>User queries can be translated into database-friendly search strings using Boolean terms and limiters</a:t>
            </a:r>
            <a:endParaRPr dirty="0"/>
          </a:p>
          <a:p>
            <a:pPr marL="457200" lvl="0" indent="-381000" algn="l" rtl="0">
              <a:lnSpc>
                <a:spcPct val="150000"/>
              </a:lnSpc>
              <a:spcBef>
                <a:spcPts val="0"/>
              </a:spcBef>
              <a:spcAft>
                <a:spcPts val="0"/>
              </a:spcAft>
              <a:buSzPts val="2400"/>
              <a:buChar char="•"/>
            </a:pPr>
            <a:r>
              <a:rPr lang="en" dirty="0"/>
              <a:t>Multilingual support and translation</a:t>
            </a: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34"/>
          <p:cNvSpPr txBox="1">
            <a:spLocks noGrp="1"/>
          </p:cNvSpPr>
          <p:nvPr>
            <p:ph type="title"/>
          </p:nvPr>
        </p:nvSpPr>
        <p:spPr>
          <a:xfrm>
            <a:off x="457200" y="205978"/>
            <a:ext cx="8229600" cy="85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Information Literacy &amp; Instruction</a:t>
            </a:r>
            <a:endParaRPr/>
          </a:p>
        </p:txBody>
      </p:sp>
      <p:sp>
        <p:nvSpPr>
          <p:cNvPr id="193" name="Google Shape;193;p34"/>
          <p:cNvSpPr txBox="1">
            <a:spLocks noGrp="1"/>
          </p:cNvSpPr>
          <p:nvPr>
            <p:ph type="body" idx="1"/>
          </p:nvPr>
        </p:nvSpPr>
        <p:spPr>
          <a:xfrm>
            <a:off x="457200" y="1200150"/>
            <a:ext cx="8229600" cy="3394500"/>
          </a:xfrm>
          <a:prstGeom prst="rect">
            <a:avLst/>
          </a:prstGeom>
        </p:spPr>
        <p:txBody>
          <a:bodyPr spcFirstLastPara="1" wrap="square" lIns="91425" tIns="91425" rIns="91425" bIns="91425" anchor="t" anchorCtr="0">
            <a:noAutofit/>
          </a:bodyPr>
          <a:lstStyle/>
          <a:p>
            <a:pPr marL="0" lvl="0" indent="0" algn="l" rtl="0">
              <a:spcBef>
                <a:spcPts val="640"/>
              </a:spcBef>
              <a:spcAft>
                <a:spcPts val="0"/>
              </a:spcAft>
              <a:buNone/>
            </a:pPr>
            <a:r>
              <a:rPr lang="en" sz="2000"/>
              <a:t>Lessons and Tutorials</a:t>
            </a:r>
            <a:endParaRPr sz="2000"/>
          </a:p>
          <a:p>
            <a:pPr marL="457200" lvl="0" indent="-355600" algn="l" rtl="0">
              <a:spcBef>
                <a:spcPts val="640"/>
              </a:spcBef>
              <a:spcAft>
                <a:spcPts val="0"/>
              </a:spcAft>
              <a:buSzPts val="2000"/>
              <a:buChar char="•"/>
            </a:pPr>
            <a:r>
              <a:rPr lang="en" sz="2000"/>
              <a:t>Generating teaching materials such as quizzes, exercises, and handouts</a:t>
            </a:r>
            <a:endParaRPr sz="2000"/>
          </a:p>
          <a:p>
            <a:pPr marL="457200" lvl="0" indent="-355600" algn="l" rtl="0">
              <a:spcBef>
                <a:spcPts val="0"/>
              </a:spcBef>
              <a:spcAft>
                <a:spcPts val="0"/>
              </a:spcAft>
              <a:buSzPts val="2000"/>
              <a:buChar char="•"/>
            </a:pPr>
            <a:r>
              <a:rPr lang="en" sz="2000"/>
              <a:t>Grading/scoring rubrics</a:t>
            </a:r>
            <a:endParaRPr sz="2000"/>
          </a:p>
          <a:p>
            <a:pPr marL="457200" lvl="0" indent="-355600" algn="l" rtl="0">
              <a:spcBef>
                <a:spcPts val="0"/>
              </a:spcBef>
              <a:spcAft>
                <a:spcPts val="0"/>
              </a:spcAft>
              <a:buSzPts val="2000"/>
              <a:buChar char="•"/>
            </a:pPr>
            <a:r>
              <a:rPr lang="en" sz="2000"/>
              <a:t>Customized, discipline-specific modules</a:t>
            </a:r>
            <a:endParaRPr sz="2000"/>
          </a:p>
          <a:p>
            <a:pPr marL="457200" lvl="0" indent="-355600" algn="l" rtl="0">
              <a:spcBef>
                <a:spcPts val="0"/>
              </a:spcBef>
              <a:spcAft>
                <a:spcPts val="0"/>
              </a:spcAft>
              <a:buSzPts val="2000"/>
              <a:buChar char="•"/>
            </a:pPr>
            <a:r>
              <a:rPr lang="en" sz="2000"/>
              <a:t>Podcast-style audio overview of materials [Google Notebook LM]</a:t>
            </a:r>
            <a:endParaRPr sz="2000"/>
          </a:p>
          <a:p>
            <a:pPr marL="0" lvl="0" indent="0" algn="l" rtl="0">
              <a:spcBef>
                <a:spcPts val="640"/>
              </a:spcBef>
              <a:spcAft>
                <a:spcPts val="0"/>
              </a:spcAft>
              <a:buNone/>
            </a:pPr>
            <a:r>
              <a:rPr lang="en" sz="2000"/>
              <a:t>Search Strategies</a:t>
            </a:r>
            <a:endParaRPr sz="2000"/>
          </a:p>
          <a:p>
            <a:pPr marL="457200" lvl="0" indent="-355600" algn="l" rtl="0">
              <a:spcBef>
                <a:spcPts val="640"/>
              </a:spcBef>
              <a:spcAft>
                <a:spcPts val="0"/>
              </a:spcAft>
              <a:buSzPts val="2000"/>
              <a:buChar char="•"/>
            </a:pPr>
            <a:r>
              <a:rPr lang="en" sz="2000"/>
              <a:t>Guidance on evaluating sources, spotting misinformation, and using databases</a:t>
            </a:r>
            <a:endParaRPr sz="2000"/>
          </a:p>
          <a:p>
            <a:pPr marL="0" lvl="0" indent="0" algn="l" rtl="0">
              <a:spcBef>
                <a:spcPts val="640"/>
              </a:spcBef>
              <a:spcAft>
                <a:spcPts val="0"/>
              </a:spcAft>
              <a:buNone/>
            </a:pPr>
            <a:r>
              <a:rPr lang="en" sz="2000"/>
              <a:t>Study aids</a:t>
            </a:r>
            <a:endParaRPr sz="2000"/>
          </a:p>
          <a:p>
            <a:pPr marL="0" lvl="0" indent="0" algn="l" rtl="0">
              <a:spcBef>
                <a:spcPts val="640"/>
              </a:spcBef>
              <a:spcAft>
                <a:spcPts val="0"/>
              </a:spcAft>
              <a:buNone/>
            </a:pPr>
            <a:endParaRPr/>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1604</Words>
  <Application>Microsoft Office PowerPoint</Application>
  <PresentationFormat>On-screen Show (16:9)</PresentationFormat>
  <Paragraphs>124</Paragraphs>
  <Slides>15</Slides>
  <Notes>15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Lato</vt:lpstr>
      <vt:lpstr>Arial</vt:lpstr>
      <vt:lpstr>Raleway</vt:lpstr>
      <vt:lpstr>Calibri</vt:lpstr>
      <vt:lpstr>Streamline</vt:lpstr>
      <vt:lpstr>Plum</vt:lpstr>
      <vt:lpstr>Introduction: Generative AI Tools and How They Work</vt:lpstr>
      <vt:lpstr>Essential Terms</vt:lpstr>
      <vt:lpstr>Essential Terms: A-D</vt:lpstr>
      <vt:lpstr>Essential Terms: G-M</vt:lpstr>
      <vt:lpstr>Essential Terms: M-T</vt:lpstr>
      <vt:lpstr>Emerging Applications</vt:lpstr>
      <vt:lpstr>Research Support: Discovery</vt:lpstr>
      <vt:lpstr>Research Support: Research</vt:lpstr>
      <vt:lpstr>Information Literacy &amp; Instruction</vt:lpstr>
      <vt:lpstr>Cataloging, Metadata, &amp; Collections</vt:lpstr>
      <vt:lpstr>User Services &amp; Accessibility</vt:lpstr>
      <vt:lpstr>Archives &amp; Special Collections</vt:lpstr>
      <vt:lpstr>Scholarly Communication &amp; Publishing</vt:lpstr>
      <vt:lpstr>Internal Ops &amp; Workflow Automation</vt:lpstr>
      <vt:lpstr>How AI Works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Orbis Cascade</dc:creator>
  <cp:lastModifiedBy>Orbis Cascade</cp:lastModifiedBy>
  <cp:revision>1</cp:revision>
  <dcterms:modified xsi:type="dcterms:W3CDTF">2026-04-27T15:07:06Z</dcterms:modified>
</cp:coreProperties>
</file>