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19"/>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67" autoAdjust="0"/>
    <p:restoredTop sz="86441" autoAdjust="0"/>
  </p:normalViewPr>
  <p:slideViewPr>
    <p:cSldViewPr snapToGrid="0">
      <p:cViewPr varScale="1">
        <p:scale>
          <a:sx n="104" d="100"/>
          <a:sy n="104" d="100"/>
        </p:scale>
        <p:origin x="108" y="474"/>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3d86ff3f86e_1_75:notes"/>
          <p:cNvSpPr>
            <a:spLocks noGrp="1" noRot="1" noChangeAspect="1"/>
          </p:cNvSpPr>
          <p:nvPr>
            <p:ph type="sldImg" idx="2"/>
          </p:nvPr>
        </p:nvSpPr>
        <p:spPr>
          <a:xfrm>
            <a:off x="-1166813" y="0"/>
            <a:ext cx="53340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7" name="Google Shape;127;g3d86ff3f86e_1_75: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 sz="1200" b="0" i="0" u="none" strike="noStrike" cap="none">
                <a:solidFill>
                  <a:schemeClr val="dk1"/>
                </a:solidFill>
                <a:latin typeface="Arial"/>
                <a:ea typeface="Arial"/>
                <a:cs typeface="Arial"/>
                <a:sym typeface="Arial"/>
              </a:rPr>
              <a:t>Welcome to the Assessment module. I am Electra Enslow from University of Washington and this is Norm Lee from University of Idaho. </a:t>
            </a:r>
            <a:r>
              <a:rPr lang="en" sz="1200">
                <a:solidFill>
                  <a:schemeClr val="dk1"/>
                </a:solidFill>
              </a:rPr>
              <a:t>We will</a:t>
            </a:r>
            <a:r>
              <a:rPr lang="en" sz="1200" b="0" i="0" u="none" strike="noStrike" cap="none">
                <a:solidFill>
                  <a:schemeClr val="dk1"/>
                </a:solidFill>
                <a:latin typeface="Arial"/>
                <a:ea typeface="Arial"/>
                <a:cs typeface="Arial"/>
                <a:sym typeface="Arial"/>
              </a:rPr>
              <a:t> cover</a:t>
            </a:r>
            <a:r>
              <a:rPr lang="en" sz="1200">
                <a:solidFill>
                  <a:schemeClr val="dk1"/>
                </a:solidFill>
              </a:rPr>
              <a:t> some concepts</a:t>
            </a:r>
            <a:r>
              <a:rPr lang="en" sz="1200" b="0" i="0" u="none" strike="noStrike" cap="none">
                <a:solidFill>
                  <a:schemeClr val="dk1"/>
                </a:solidFill>
                <a:latin typeface="Arial"/>
                <a:ea typeface="Arial"/>
                <a:cs typeface="Arial"/>
                <a:sym typeface="Arial"/>
              </a:rPr>
              <a:t> how to evaluate generative AI tools for use in academic libraries.</a:t>
            </a:r>
            <a:endParaRPr/>
          </a:p>
        </p:txBody>
      </p:sp>
      <p:sp>
        <p:nvSpPr>
          <p:cNvPr id="128" name="Google Shape;128;g3d86ff3f86e_1_75:notes"/>
          <p:cNvSpPr txBox="1">
            <a:spLocks noGrp="1"/>
          </p:cNvSpPr>
          <p:nvPr>
            <p:ph type="sldNum" idx="12"/>
          </p:nvPr>
        </p:nvSpPr>
        <p:spPr>
          <a:xfrm>
            <a:off x="0" y="0"/>
            <a:ext cx="3000000" cy="3000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3d86ff3f86e_1_172:notes"/>
          <p:cNvSpPr>
            <a:spLocks noGrp="1" noRot="1" noChangeAspect="1"/>
          </p:cNvSpPr>
          <p:nvPr>
            <p:ph type="sldImg" idx="2"/>
          </p:nvPr>
        </p:nvSpPr>
        <p:spPr>
          <a:xfrm>
            <a:off x="-1166813" y="0"/>
            <a:ext cx="53340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24" name="Google Shape;224;g3d86ff3f86e_1_172: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 sz="1200">
                <a:solidFill>
                  <a:schemeClr val="dk1"/>
                </a:solidFill>
                <a:latin typeface="Arial"/>
                <a:ea typeface="Arial"/>
                <a:cs typeface="Arial"/>
                <a:sym typeface="Arial"/>
              </a:rPr>
              <a:t>Two methods that are practical for library teams:</a:t>
            </a:r>
            <a:endParaRPr/>
          </a:p>
          <a:p>
            <a:pPr marL="0" marR="0" lvl="0" indent="0" algn="l" rtl="0">
              <a:spcBef>
                <a:spcPts val="0"/>
              </a:spcBef>
              <a:spcAft>
                <a:spcPts val="0"/>
              </a:spcAft>
              <a:buNone/>
            </a:pPr>
            <a:endParaRPr sz="1200">
              <a:solidFill>
                <a:schemeClr val="dk1"/>
              </a:solidFill>
              <a:latin typeface="Arial"/>
              <a:ea typeface="Arial"/>
              <a:cs typeface="Arial"/>
              <a:sym typeface="Arial"/>
            </a:endParaRPr>
          </a:p>
          <a:p>
            <a:pPr marL="0" marR="0" lvl="0" indent="0" algn="l" rtl="0">
              <a:spcBef>
                <a:spcPts val="0"/>
              </a:spcBef>
              <a:spcAft>
                <a:spcPts val="0"/>
              </a:spcAft>
              <a:buNone/>
            </a:pPr>
            <a:r>
              <a:rPr lang="en" sz="1200">
                <a:solidFill>
                  <a:schemeClr val="dk1"/>
                </a:solidFill>
                <a:latin typeface="Arial"/>
                <a:ea typeface="Arial"/>
                <a:cs typeface="Arial"/>
                <a:sym typeface="Arial"/>
              </a:rPr>
              <a:t>Simple Ranking: literally just order your priorities. Works best with ~7 items because humans struggle to rank long lists reliably.</a:t>
            </a:r>
            <a:endParaRPr/>
          </a:p>
          <a:p>
            <a:pPr marL="0" marR="0" lvl="0" indent="0" algn="l" rtl="0">
              <a:spcBef>
                <a:spcPts val="0"/>
              </a:spcBef>
              <a:spcAft>
                <a:spcPts val="0"/>
              </a:spcAft>
              <a:buNone/>
            </a:pPr>
            <a:endParaRPr sz="1200">
              <a:solidFill>
                <a:schemeClr val="dk1"/>
              </a:solidFill>
              <a:latin typeface="Arial"/>
              <a:ea typeface="Arial"/>
              <a:cs typeface="Arial"/>
              <a:sym typeface="Arial"/>
            </a:endParaRPr>
          </a:p>
          <a:p>
            <a:pPr marL="0" marR="0" lvl="0" indent="0" algn="l" rtl="0">
              <a:spcBef>
                <a:spcPts val="0"/>
              </a:spcBef>
              <a:spcAft>
                <a:spcPts val="0"/>
              </a:spcAft>
              <a:buNone/>
            </a:pPr>
            <a:r>
              <a:rPr lang="en" sz="1200">
                <a:solidFill>
                  <a:schemeClr val="dk1"/>
                </a:solidFill>
                <a:latin typeface="Arial"/>
                <a:ea typeface="Arial"/>
                <a:cs typeface="Arial"/>
                <a:sym typeface="Arial"/>
              </a:rPr>
              <a:t>MoSCoW: sort priorities into four buckets. This is especially good for teams because it forces you to be honest about what's truly non-negotiable vs. nice-to-have.</a:t>
            </a:r>
            <a:endParaRPr/>
          </a:p>
          <a:p>
            <a:pPr marL="0" marR="0" lvl="0" indent="0" algn="l" rtl="0">
              <a:spcBef>
                <a:spcPts val="0"/>
              </a:spcBef>
              <a:spcAft>
                <a:spcPts val="0"/>
              </a:spcAft>
              <a:buNone/>
            </a:pPr>
            <a:endParaRPr sz="1200">
              <a:solidFill>
                <a:schemeClr val="dk1"/>
              </a:solidFill>
              <a:latin typeface="Arial"/>
              <a:ea typeface="Arial"/>
              <a:cs typeface="Arial"/>
              <a:sym typeface="Arial"/>
            </a:endParaRPr>
          </a:p>
          <a:p>
            <a:pPr marL="0" marR="0" lvl="0" indent="0" algn="l" rtl="0">
              <a:spcBef>
                <a:spcPts val="0"/>
              </a:spcBef>
              <a:spcAft>
                <a:spcPts val="0"/>
              </a:spcAft>
              <a:buNone/>
            </a:pPr>
            <a:r>
              <a:rPr lang="en" sz="1200">
                <a:solidFill>
                  <a:schemeClr val="dk1"/>
                </a:solidFill>
                <a:latin typeface="Arial"/>
                <a:ea typeface="Arial"/>
                <a:cs typeface="Arial"/>
                <a:sym typeface="Arial"/>
              </a:rPr>
              <a:t>The full module also covers the $100 method and the Analytic Hierarchy Process (AHP), which are more advanced options. For most library teams, simple ranking or MoSCoW will be sufficient.</a:t>
            </a:r>
            <a:endParaRPr/>
          </a:p>
        </p:txBody>
      </p:sp>
      <p:sp>
        <p:nvSpPr>
          <p:cNvPr id="225" name="Google Shape;225;g3d86ff3f86e_1_172:notes"/>
          <p:cNvSpPr txBox="1">
            <a:spLocks noGrp="1"/>
          </p:cNvSpPr>
          <p:nvPr>
            <p:ph type="sldNum" idx="12"/>
          </p:nvPr>
        </p:nvSpPr>
        <p:spPr>
          <a:xfrm>
            <a:off x="0" y="0"/>
            <a:ext cx="3000000" cy="3000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Google Shape;235;g3d86ff3f86e_1_183:notes"/>
          <p:cNvSpPr>
            <a:spLocks noGrp="1" noRot="1" noChangeAspect="1"/>
          </p:cNvSpPr>
          <p:nvPr>
            <p:ph type="sldImg" idx="2"/>
          </p:nvPr>
        </p:nvSpPr>
        <p:spPr>
          <a:xfrm>
            <a:off x="-1166813" y="0"/>
            <a:ext cx="53340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36" name="Google Shape;236;g3d86ff3f86e_1_183: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 sz="1200">
                <a:solidFill>
                  <a:schemeClr val="dk1"/>
                </a:solidFill>
              </a:rPr>
              <a:t>So we just heard some important concepts in assessing AI and n</a:t>
            </a:r>
            <a:r>
              <a:rPr lang="en" sz="1200">
                <a:solidFill>
                  <a:schemeClr val="dk1"/>
                </a:solidFill>
                <a:latin typeface="Arial"/>
                <a:ea typeface="Arial"/>
                <a:cs typeface="Arial"/>
                <a:sym typeface="Arial"/>
              </a:rPr>
              <a:t>ow we'll apply some of these concepts to two real tools. Ollama runs AI models locally on your own hardware; ChatGPT is OpenAI's cloud-based service. We'll compare them on transparency, usability, and scalability.</a:t>
            </a:r>
            <a:endParaRPr/>
          </a:p>
        </p:txBody>
      </p:sp>
      <p:sp>
        <p:nvSpPr>
          <p:cNvPr id="237" name="Google Shape;237;g3d86ff3f86e_1_183:notes"/>
          <p:cNvSpPr txBox="1">
            <a:spLocks noGrp="1"/>
          </p:cNvSpPr>
          <p:nvPr>
            <p:ph type="sldNum" idx="12"/>
          </p:nvPr>
        </p:nvSpPr>
        <p:spPr>
          <a:xfrm>
            <a:off x="0" y="0"/>
            <a:ext cx="3000000" cy="3000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1"/>
        <p:cNvGrpSpPr/>
        <p:nvPr/>
      </p:nvGrpSpPr>
      <p:grpSpPr>
        <a:xfrm>
          <a:off x="0" y="0"/>
          <a:ext cx="0" cy="0"/>
          <a:chOff x="0" y="0"/>
          <a:chExt cx="0" cy="0"/>
        </a:xfrm>
      </p:grpSpPr>
      <p:sp>
        <p:nvSpPr>
          <p:cNvPr id="242" name="Google Shape;242;g3d86ff3f86e_1_189:notes"/>
          <p:cNvSpPr>
            <a:spLocks noGrp="1" noRot="1" noChangeAspect="1"/>
          </p:cNvSpPr>
          <p:nvPr>
            <p:ph type="sldImg" idx="2"/>
          </p:nvPr>
        </p:nvSpPr>
        <p:spPr>
          <a:xfrm>
            <a:off x="-1166813" y="0"/>
            <a:ext cx="53340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43" name="Google Shape;243;g3d86ff3f86e_1_189: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 sz="1200">
                <a:solidFill>
                  <a:schemeClr val="dk1"/>
                </a:solidFill>
                <a:latin typeface="Arial"/>
                <a:ea typeface="Arial"/>
                <a:cs typeface="Arial"/>
                <a:sym typeface="Arial"/>
              </a:rPr>
              <a:t>Ollama's transparency is a major advantage for libraries that value openness. You can see exactly what model is running, how it's configured, and where data goes. ChatGPT is more opaque — </a:t>
            </a:r>
            <a:r>
              <a:rPr lang="en" sz="1200">
                <a:solidFill>
                  <a:schemeClr val="dk1"/>
                </a:solidFill>
              </a:rPr>
              <a:t>it’s very challenging to </a:t>
            </a:r>
            <a:r>
              <a:rPr lang="en" sz="1200">
                <a:solidFill>
                  <a:schemeClr val="dk1"/>
                </a:solidFill>
                <a:latin typeface="Arial"/>
                <a:ea typeface="Arial"/>
                <a:cs typeface="Arial"/>
                <a:sym typeface="Arial"/>
              </a:rPr>
              <a:t>verify independently. For everyday tasks this may be fine, but for sensitive use cases (FERPA, HIPAA-adjacent data) it matters a great deal.</a:t>
            </a:r>
            <a:endParaRPr/>
          </a:p>
        </p:txBody>
      </p:sp>
      <p:sp>
        <p:nvSpPr>
          <p:cNvPr id="244" name="Google Shape;244;g3d86ff3f86e_1_189:notes"/>
          <p:cNvSpPr txBox="1">
            <a:spLocks noGrp="1"/>
          </p:cNvSpPr>
          <p:nvPr>
            <p:ph type="sldNum" idx="12"/>
          </p:nvPr>
        </p:nvSpPr>
        <p:spPr>
          <a:xfrm>
            <a:off x="0" y="0"/>
            <a:ext cx="3000000" cy="3000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5"/>
        <p:cNvGrpSpPr/>
        <p:nvPr/>
      </p:nvGrpSpPr>
      <p:grpSpPr>
        <a:xfrm>
          <a:off x="0" y="0"/>
          <a:ext cx="0" cy="0"/>
          <a:chOff x="0" y="0"/>
          <a:chExt cx="0" cy="0"/>
        </a:xfrm>
      </p:grpSpPr>
      <p:sp>
        <p:nvSpPr>
          <p:cNvPr id="256" name="Google Shape;256;g3d86ff3f86e_1_202:notes"/>
          <p:cNvSpPr>
            <a:spLocks noGrp="1" noRot="1" noChangeAspect="1"/>
          </p:cNvSpPr>
          <p:nvPr>
            <p:ph type="sldImg" idx="2"/>
          </p:nvPr>
        </p:nvSpPr>
        <p:spPr>
          <a:xfrm>
            <a:off x="-1166813" y="0"/>
            <a:ext cx="53340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57" name="Google Shape;257;g3d86ff3f86e_1_202: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 sz="1200">
                <a:solidFill>
                  <a:schemeClr val="dk1"/>
                </a:solidFill>
                <a:latin typeface="Arial"/>
                <a:ea typeface="Arial"/>
                <a:cs typeface="Arial"/>
                <a:sym typeface="Arial"/>
              </a:rPr>
              <a:t>Usability is where ChatGPT </a:t>
            </a:r>
            <a:r>
              <a:rPr lang="en" sz="1200">
                <a:solidFill>
                  <a:schemeClr val="dk1"/>
                </a:solidFill>
              </a:rPr>
              <a:t>works great out of the box</a:t>
            </a:r>
            <a:r>
              <a:rPr lang="en" sz="1200">
                <a:solidFill>
                  <a:schemeClr val="dk1"/>
                </a:solidFill>
                <a:latin typeface="Arial"/>
                <a:ea typeface="Arial"/>
                <a:cs typeface="Arial"/>
                <a:sym typeface="Arial"/>
              </a:rPr>
              <a:t>. For public services, instruction, and outreach, the zero-setup experience </a:t>
            </a:r>
            <a:r>
              <a:rPr lang="en" sz="1200">
                <a:solidFill>
                  <a:schemeClr val="dk1"/>
                </a:solidFill>
              </a:rPr>
              <a:t>is quick</a:t>
            </a:r>
            <a:r>
              <a:rPr lang="en" sz="1200">
                <a:solidFill>
                  <a:schemeClr val="dk1"/>
                </a:solidFill>
                <a:latin typeface="Arial"/>
                <a:ea typeface="Arial"/>
                <a:cs typeface="Arial"/>
                <a:sym typeface="Arial"/>
              </a:rPr>
              <a:t>. Ollama requires more technical </a:t>
            </a:r>
            <a:r>
              <a:rPr lang="en" sz="1200">
                <a:solidFill>
                  <a:schemeClr val="dk1"/>
                </a:solidFill>
              </a:rPr>
              <a:t>skills</a:t>
            </a:r>
            <a:r>
              <a:rPr lang="en" sz="1200">
                <a:solidFill>
                  <a:schemeClr val="dk1"/>
                </a:solidFill>
                <a:latin typeface="Arial"/>
                <a:ea typeface="Arial"/>
                <a:cs typeface="Arial"/>
                <a:sym typeface="Arial"/>
              </a:rPr>
              <a:t>, but libraries can build simple interfaces on top of it. The trade-off: more setup effort gives you more control over the experience.</a:t>
            </a:r>
            <a:endParaRPr/>
          </a:p>
        </p:txBody>
      </p:sp>
      <p:sp>
        <p:nvSpPr>
          <p:cNvPr id="258" name="Google Shape;258;g3d86ff3f86e_1_202:notes"/>
          <p:cNvSpPr txBox="1">
            <a:spLocks noGrp="1"/>
          </p:cNvSpPr>
          <p:nvPr>
            <p:ph type="sldNum" idx="12"/>
          </p:nvPr>
        </p:nvSpPr>
        <p:spPr>
          <a:xfrm>
            <a:off x="0" y="0"/>
            <a:ext cx="3000000" cy="3000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g3d86ff3f86e_1_215:notes"/>
          <p:cNvSpPr>
            <a:spLocks noGrp="1" noRot="1" noChangeAspect="1"/>
          </p:cNvSpPr>
          <p:nvPr>
            <p:ph type="sldImg" idx="2"/>
          </p:nvPr>
        </p:nvSpPr>
        <p:spPr>
          <a:xfrm>
            <a:off x="-1166813" y="0"/>
            <a:ext cx="53340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71" name="Google Shape;271;g3d86ff3f86e_1_215: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 sz="1200">
                <a:solidFill>
                  <a:schemeClr val="dk1"/>
                </a:solidFill>
                <a:latin typeface="Arial"/>
                <a:ea typeface="Arial"/>
                <a:cs typeface="Arial"/>
                <a:sym typeface="Arial"/>
              </a:rPr>
              <a:t>Scalability is about who bears the infrastructure cost. With Ollama, your library owns the hardware — great for control, but scaling means real IT investment. ChatGPT offloads that entirely to OpenAI, but you pay per-use and lose control over where data goes. For large orgs with unpredictable demand spikes, ChatGPT scales more easily. For small teams with sensitive data, Ollama may be the better fit.</a:t>
            </a:r>
            <a:endParaRPr/>
          </a:p>
        </p:txBody>
      </p:sp>
      <p:sp>
        <p:nvSpPr>
          <p:cNvPr id="272" name="Google Shape;272;g3d86ff3f86e_1_215:notes"/>
          <p:cNvSpPr txBox="1">
            <a:spLocks noGrp="1"/>
          </p:cNvSpPr>
          <p:nvPr>
            <p:ph type="sldNum" idx="12"/>
          </p:nvPr>
        </p:nvSpPr>
        <p:spPr>
          <a:xfrm>
            <a:off x="0" y="0"/>
            <a:ext cx="3000000" cy="3000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3"/>
        <p:cNvGrpSpPr/>
        <p:nvPr/>
      </p:nvGrpSpPr>
      <p:grpSpPr>
        <a:xfrm>
          <a:off x="0" y="0"/>
          <a:ext cx="0" cy="0"/>
          <a:chOff x="0" y="0"/>
          <a:chExt cx="0" cy="0"/>
        </a:xfrm>
      </p:grpSpPr>
      <p:sp>
        <p:nvSpPr>
          <p:cNvPr id="284" name="Google Shape;284;g3d86ff3f86e_1_228:notes"/>
          <p:cNvSpPr>
            <a:spLocks noGrp="1" noRot="1" noChangeAspect="1"/>
          </p:cNvSpPr>
          <p:nvPr>
            <p:ph type="sldImg" idx="2"/>
          </p:nvPr>
        </p:nvSpPr>
        <p:spPr>
          <a:xfrm>
            <a:off x="-1166813" y="0"/>
            <a:ext cx="53340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85" name="Google Shape;285;g3d86ff3f86e_1_228: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 sz="1200">
                <a:solidFill>
                  <a:schemeClr val="dk1"/>
                </a:solidFill>
                <a:latin typeface="Arial"/>
                <a:ea typeface="Arial"/>
                <a:cs typeface="Arial"/>
                <a:sym typeface="Arial"/>
              </a:rPr>
              <a:t>The point is not that one tool is better — it's that structured assessment helps you figure out which tool fits YOUR context. This is exactly what the assessment concepts and prioritization methods are for. And think about how the t</a:t>
            </a:r>
            <a:r>
              <a:rPr lang="en" sz="1200">
                <a:solidFill>
                  <a:schemeClr val="dk1"/>
                </a:solidFill>
              </a:rPr>
              <a:t>ools you are looking at align with you and your libraries values. </a:t>
            </a:r>
            <a:endParaRPr/>
          </a:p>
        </p:txBody>
      </p:sp>
      <p:sp>
        <p:nvSpPr>
          <p:cNvPr id="286" name="Google Shape;286;g3d86ff3f86e_1_228:notes"/>
          <p:cNvSpPr txBox="1">
            <a:spLocks noGrp="1"/>
          </p:cNvSpPr>
          <p:nvPr>
            <p:ph type="sldNum" idx="12"/>
          </p:nvPr>
        </p:nvSpPr>
        <p:spPr>
          <a:xfrm>
            <a:off x="0" y="0"/>
            <a:ext cx="3000000" cy="3000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5"/>
        <p:cNvGrpSpPr/>
        <p:nvPr/>
      </p:nvGrpSpPr>
      <p:grpSpPr>
        <a:xfrm>
          <a:off x="0" y="0"/>
          <a:ext cx="0" cy="0"/>
          <a:chOff x="0" y="0"/>
          <a:chExt cx="0" cy="0"/>
        </a:xfrm>
      </p:grpSpPr>
      <p:sp>
        <p:nvSpPr>
          <p:cNvPr id="296" name="Google Shape;296;g3d86ff3f86e_1_239:notes"/>
          <p:cNvSpPr>
            <a:spLocks noGrp="1" noRot="1" noChangeAspect="1"/>
          </p:cNvSpPr>
          <p:nvPr>
            <p:ph type="sldImg" idx="2"/>
          </p:nvPr>
        </p:nvSpPr>
        <p:spPr>
          <a:xfrm>
            <a:off x="-1166813" y="0"/>
            <a:ext cx="53340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97" name="Google Shape;297;g3d86ff3f86e_1_239: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 sz="1200">
                <a:solidFill>
                  <a:schemeClr val="dk1"/>
                </a:solidFill>
              </a:rPr>
              <a:t>THank you for your time today and please feel free to ask questions. </a:t>
            </a:r>
            <a:endParaRPr/>
          </a:p>
        </p:txBody>
      </p:sp>
      <p:sp>
        <p:nvSpPr>
          <p:cNvPr id="298" name="Google Shape;298;g3d86ff3f86e_1_239:notes"/>
          <p:cNvSpPr txBox="1">
            <a:spLocks noGrp="1"/>
          </p:cNvSpPr>
          <p:nvPr>
            <p:ph type="sldNum" idx="12"/>
          </p:nvPr>
        </p:nvSpPr>
        <p:spPr>
          <a:xfrm>
            <a:off x="0" y="0"/>
            <a:ext cx="3000000" cy="3000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3d86ff3f86e_1_84:notes"/>
          <p:cNvSpPr>
            <a:spLocks noGrp="1" noRot="1" noChangeAspect="1"/>
          </p:cNvSpPr>
          <p:nvPr>
            <p:ph type="sldImg" idx="2"/>
          </p:nvPr>
        </p:nvSpPr>
        <p:spPr>
          <a:xfrm>
            <a:off x="-1166813" y="0"/>
            <a:ext cx="53340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36" name="Google Shape;136;g3d86ff3f86e_1_84: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 sz="1200">
                <a:solidFill>
                  <a:schemeClr val="dk1"/>
                </a:solidFill>
              </a:rPr>
              <a:t>Read what we’ll cover today</a:t>
            </a:r>
            <a:endParaRPr/>
          </a:p>
        </p:txBody>
      </p:sp>
      <p:sp>
        <p:nvSpPr>
          <p:cNvPr id="137" name="Google Shape;137;g3d86ff3f86e_1_84:notes"/>
          <p:cNvSpPr txBox="1">
            <a:spLocks noGrp="1"/>
          </p:cNvSpPr>
          <p:nvPr>
            <p:ph type="sldNum" idx="12"/>
          </p:nvPr>
        </p:nvSpPr>
        <p:spPr>
          <a:xfrm>
            <a:off x="0" y="0"/>
            <a:ext cx="3000000" cy="3000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3d86ff3f86e_1_91:notes"/>
          <p:cNvSpPr>
            <a:spLocks noGrp="1" noRot="1" noChangeAspect="1"/>
          </p:cNvSpPr>
          <p:nvPr>
            <p:ph type="sldImg" idx="2"/>
          </p:nvPr>
        </p:nvSpPr>
        <p:spPr>
          <a:xfrm>
            <a:off x="-1166813" y="0"/>
            <a:ext cx="53340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44" name="Google Shape;144;g3d86ff3f86e_1_91: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 sz="1200">
                <a:solidFill>
                  <a:schemeClr val="dk1"/>
                </a:solidFill>
              </a:rPr>
              <a:t>We’ll start by thinking about assessment more generally. </a:t>
            </a:r>
            <a:r>
              <a:rPr lang="en" sz="1200">
                <a:solidFill>
                  <a:schemeClr val="dk1"/>
                </a:solidFill>
                <a:latin typeface="Arial"/>
                <a:ea typeface="Arial"/>
                <a:cs typeface="Arial"/>
                <a:sym typeface="Arial"/>
              </a:rPr>
              <a:t> </a:t>
            </a:r>
            <a:r>
              <a:rPr lang="en" sz="1200">
                <a:solidFill>
                  <a:schemeClr val="dk1"/>
                </a:solidFill>
              </a:rPr>
              <a:t>Please take a minute to type your</a:t>
            </a:r>
            <a:r>
              <a:rPr lang="en" sz="1200">
                <a:solidFill>
                  <a:schemeClr val="dk1"/>
                </a:solidFill>
                <a:latin typeface="Arial"/>
                <a:ea typeface="Arial"/>
                <a:cs typeface="Arial"/>
                <a:sym typeface="Arial"/>
              </a:rPr>
              <a:t> associations with 'assessment' into the Zoom chat. The goal for this activity is to activate your prior knowledge</a:t>
            </a:r>
            <a:r>
              <a:rPr lang="en" sz="1200">
                <a:solidFill>
                  <a:schemeClr val="dk1"/>
                </a:solidFill>
              </a:rPr>
              <a:t> about assessment</a:t>
            </a:r>
            <a:r>
              <a:rPr lang="en" sz="1200">
                <a:solidFill>
                  <a:schemeClr val="dk1"/>
                </a:solidFill>
                <a:latin typeface="Arial"/>
                <a:ea typeface="Arial"/>
                <a:cs typeface="Arial"/>
                <a:sym typeface="Arial"/>
              </a:rPr>
              <a:t>. </a:t>
            </a:r>
            <a:endParaRPr/>
          </a:p>
        </p:txBody>
      </p:sp>
      <p:sp>
        <p:nvSpPr>
          <p:cNvPr id="145" name="Google Shape;145;g3d86ff3f86e_1_91:notes"/>
          <p:cNvSpPr txBox="1">
            <a:spLocks noGrp="1"/>
          </p:cNvSpPr>
          <p:nvPr>
            <p:ph type="sldNum" idx="12"/>
          </p:nvPr>
        </p:nvSpPr>
        <p:spPr>
          <a:xfrm>
            <a:off x="0" y="0"/>
            <a:ext cx="3000000" cy="3000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g3d86ff3f86e_1_98:notes"/>
          <p:cNvSpPr>
            <a:spLocks noGrp="1" noRot="1" noChangeAspect="1"/>
          </p:cNvSpPr>
          <p:nvPr>
            <p:ph type="sldImg" idx="2"/>
          </p:nvPr>
        </p:nvSpPr>
        <p:spPr>
          <a:xfrm>
            <a:off x="-1166813" y="0"/>
            <a:ext cx="53340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52" name="Google Shape;152;g3d86ff3f86e_1_98: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 sz="1200">
                <a:solidFill>
                  <a:schemeClr val="dk1"/>
                </a:solidFill>
                <a:latin typeface="Arial"/>
                <a:ea typeface="Arial"/>
                <a:cs typeface="Arial"/>
                <a:sym typeface="Arial"/>
              </a:rPr>
              <a:t>Key point: studies from McKinsey, MIT's NANDA lab, and Harvard show that most organizations struggle with AI adoption. Only 39% of adopters report quantifiable cost decreases, usually 10% or less. But they also report qualitative improvements in innovation and satisfaction. Assessment helps you figure out whether a tool is worth it for YOUR institution.</a:t>
            </a:r>
            <a:endParaRPr/>
          </a:p>
        </p:txBody>
      </p:sp>
      <p:sp>
        <p:nvSpPr>
          <p:cNvPr id="153" name="Google Shape;153;g3d86ff3f86e_1_98:notes"/>
          <p:cNvSpPr txBox="1">
            <a:spLocks noGrp="1"/>
          </p:cNvSpPr>
          <p:nvPr>
            <p:ph type="sldNum" idx="12"/>
          </p:nvPr>
        </p:nvSpPr>
        <p:spPr>
          <a:xfrm>
            <a:off x="0" y="0"/>
            <a:ext cx="3000000" cy="3000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1"/>
        <p:cNvGrpSpPr/>
        <p:nvPr/>
      </p:nvGrpSpPr>
      <p:grpSpPr>
        <a:xfrm>
          <a:off x="0" y="0"/>
          <a:ext cx="0" cy="0"/>
          <a:chOff x="0" y="0"/>
          <a:chExt cx="0" cy="0"/>
        </a:xfrm>
      </p:grpSpPr>
      <p:sp>
        <p:nvSpPr>
          <p:cNvPr id="162" name="Google Shape;162;g3d86ff3f86e_1_1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3" name="Google Shape;163;g3d86ff3f86e_1_1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8"/>
        <p:cNvGrpSpPr/>
        <p:nvPr/>
      </p:nvGrpSpPr>
      <p:grpSpPr>
        <a:xfrm>
          <a:off x="0" y="0"/>
          <a:ext cx="0" cy="0"/>
          <a:chOff x="0" y="0"/>
          <a:chExt cx="0" cy="0"/>
        </a:xfrm>
      </p:grpSpPr>
      <p:sp>
        <p:nvSpPr>
          <p:cNvPr id="169" name="Google Shape;169;g3d86ff3f86e_1_122:notes"/>
          <p:cNvSpPr>
            <a:spLocks noGrp="1" noRot="1" noChangeAspect="1"/>
          </p:cNvSpPr>
          <p:nvPr>
            <p:ph type="sldImg" idx="2"/>
          </p:nvPr>
        </p:nvSpPr>
        <p:spPr>
          <a:xfrm>
            <a:off x="-1166813" y="0"/>
            <a:ext cx="53340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70" name="Google Shape;170;g3d86ff3f86e_1_122: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 sz="1200">
                <a:solidFill>
                  <a:schemeClr val="dk1"/>
                </a:solidFill>
                <a:latin typeface="Arial"/>
                <a:ea typeface="Arial"/>
                <a:cs typeface="Arial"/>
                <a:sym typeface="Arial"/>
              </a:rPr>
              <a:t>Transition slide. Explain that we'll cover two categories: how the AI performs as a standalone tool (performance), and how well it fits into your institution's existing systems and policies (integration).</a:t>
            </a:r>
            <a:endParaRPr/>
          </a:p>
        </p:txBody>
      </p:sp>
      <p:sp>
        <p:nvSpPr>
          <p:cNvPr id="171" name="Google Shape;171;g3d86ff3f86e_1_122:notes"/>
          <p:cNvSpPr txBox="1">
            <a:spLocks noGrp="1"/>
          </p:cNvSpPr>
          <p:nvPr>
            <p:ph type="sldNum" idx="12"/>
          </p:nvPr>
        </p:nvSpPr>
        <p:spPr>
          <a:xfrm>
            <a:off x="0" y="0"/>
            <a:ext cx="3000000" cy="3000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3d86ff3f86e_1_128:notes"/>
          <p:cNvSpPr>
            <a:spLocks noGrp="1" noRot="1" noChangeAspect="1"/>
          </p:cNvSpPr>
          <p:nvPr>
            <p:ph type="sldImg" idx="2"/>
          </p:nvPr>
        </p:nvSpPr>
        <p:spPr>
          <a:xfrm>
            <a:off x="-1166813" y="0"/>
            <a:ext cx="53340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77" name="Google Shape;177;g3d86ff3f86e_1_128: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 sz="1200">
                <a:solidFill>
                  <a:schemeClr val="dk1"/>
                </a:solidFill>
                <a:latin typeface="Arial"/>
                <a:ea typeface="Arial"/>
                <a:cs typeface="Arial"/>
                <a:sym typeface="Arial"/>
              </a:rPr>
              <a:t>Walk through each concept briefly. The full module includes concrete examples for chatbots, coding agents, and RAG systems. For this overview, the key takeaway is that there are many dimensions to evaluate — not just 'does it give good answers.' Mention a few quick examples:</a:t>
            </a:r>
            <a:endParaRPr/>
          </a:p>
          <a:p>
            <a:pPr marL="0" marR="0" lvl="0" indent="0" algn="l" rtl="0">
              <a:spcBef>
                <a:spcPts val="0"/>
              </a:spcBef>
              <a:spcAft>
                <a:spcPts val="0"/>
              </a:spcAft>
              <a:buNone/>
            </a:pPr>
            <a:r>
              <a:rPr lang="en" sz="1200">
                <a:solidFill>
                  <a:schemeClr val="dk1"/>
                </a:solidFill>
                <a:latin typeface="Arial"/>
                <a:ea typeface="Arial"/>
                <a:cs typeface="Arial"/>
                <a:sym typeface="Arial"/>
              </a:rPr>
              <a:t>- Accuracy: does it hallucinate?</a:t>
            </a:r>
            <a:endParaRPr/>
          </a:p>
          <a:p>
            <a:pPr marL="0" marR="0" lvl="0" indent="0" algn="l" rtl="0">
              <a:spcBef>
                <a:spcPts val="0"/>
              </a:spcBef>
              <a:spcAft>
                <a:spcPts val="0"/>
              </a:spcAft>
              <a:buNone/>
            </a:pPr>
            <a:r>
              <a:rPr lang="en" sz="1200">
                <a:solidFill>
                  <a:schemeClr val="dk1"/>
                </a:solidFill>
                <a:latin typeface="Arial"/>
                <a:ea typeface="Arial"/>
                <a:cs typeface="Arial"/>
                <a:sym typeface="Arial"/>
              </a:rPr>
              <a:t>- Safety: does it ever emit personally identifiable info?</a:t>
            </a:r>
            <a:endParaRPr/>
          </a:p>
          <a:p>
            <a:pPr marL="0" marR="0" lvl="0" indent="0" algn="l" rtl="0">
              <a:spcBef>
                <a:spcPts val="0"/>
              </a:spcBef>
              <a:spcAft>
                <a:spcPts val="0"/>
              </a:spcAft>
              <a:buNone/>
            </a:pPr>
            <a:r>
              <a:rPr lang="en" sz="1200">
                <a:solidFill>
                  <a:schemeClr val="dk1"/>
                </a:solidFill>
                <a:latin typeface="Arial"/>
                <a:ea typeface="Arial"/>
                <a:cs typeface="Arial"/>
                <a:sym typeface="Arial"/>
              </a:rPr>
              <a:t>- Inclusion: how does it handle different languages or dialects?</a:t>
            </a:r>
            <a:endParaRPr/>
          </a:p>
          <a:p>
            <a:pPr marL="0" marR="0" lvl="0" indent="0" algn="l" rtl="0">
              <a:spcBef>
                <a:spcPts val="0"/>
              </a:spcBef>
              <a:spcAft>
                <a:spcPts val="0"/>
              </a:spcAft>
              <a:buNone/>
            </a:pPr>
            <a:r>
              <a:rPr lang="en" sz="1200">
                <a:solidFill>
                  <a:schemeClr val="dk1"/>
                </a:solidFill>
                <a:latin typeface="Arial"/>
                <a:ea typeface="Arial"/>
                <a:cs typeface="Arial"/>
                <a:sym typeface="Arial"/>
              </a:rPr>
              <a:t>Remind the audience that not every concept applies to every project.</a:t>
            </a:r>
            <a:endParaRPr/>
          </a:p>
        </p:txBody>
      </p:sp>
      <p:sp>
        <p:nvSpPr>
          <p:cNvPr id="178" name="Google Shape;178;g3d86ff3f86e_1_128:notes"/>
          <p:cNvSpPr txBox="1">
            <a:spLocks noGrp="1"/>
          </p:cNvSpPr>
          <p:nvPr>
            <p:ph type="sldNum" idx="12"/>
          </p:nvPr>
        </p:nvSpPr>
        <p:spPr>
          <a:xfrm>
            <a:off x="0" y="0"/>
            <a:ext cx="3000000" cy="3000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g3d86ff3f86e_1_149:notes"/>
          <p:cNvSpPr>
            <a:spLocks noGrp="1" noRot="1" noChangeAspect="1"/>
          </p:cNvSpPr>
          <p:nvPr>
            <p:ph type="sldImg" idx="2"/>
          </p:nvPr>
        </p:nvSpPr>
        <p:spPr>
          <a:xfrm>
            <a:off x="-1166813" y="0"/>
            <a:ext cx="53340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99" name="Google Shape;199;g3d86ff3f86e_1_149: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 sz="1200">
                <a:solidFill>
                  <a:schemeClr val="dk1"/>
                </a:solidFill>
                <a:latin typeface="Arial"/>
                <a:ea typeface="Arial"/>
                <a:cs typeface="Arial"/>
                <a:sym typeface="Arial"/>
              </a:rPr>
              <a:t>Emphasize that integration concepts are about fit, not raw performance. A tool can be excellent technically but wrong for your institution. Examples:</a:t>
            </a:r>
            <a:endParaRPr/>
          </a:p>
          <a:p>
            <a:pPr marL="0" marR="0" lvl="0" indent="0" algn="l" rtl="0">
              <a:spcBef>
                <a:spcPts val="0"/>
              </a:spcBef>
              <a:spcAft>
                <a:spcPts val="0"/>
              </a:spcAft>
              <a:buNone/>
            </a:pPr>
            <a:r>
              <a:rPr lang="en" sz="1200">
                <a:solidFill>
                  <a:schemeClr val="dk1"/>
                </a:solidFill>
                <a:latin typeface="Arial"/>
                <a:ea typeface="Arial"/>
                <a:cs typeface="Arial"/>
                <a:sym typeface="Arial"/>
              </a:rPr>
              <a:t>- Cost: a free tool still costs staff time to learn and maintain</a:t>
            </a:r>
            <a:endParaRPr/>
          </a:p>
          <a:p>
            <a:pPr marL="0" marR="0" lvl="0" indent="0" algn="l" rtl="0">
              <a:spcBef>
                <a:spcPts val="0"/>
              </a:spcBef>
              <a:spcAft>
                <a:spcPts val="0"/>
              </a:spcAft>
              <a:buNone/>
            </a:pPr>
            <a:r>
              <a:rPr lang="en" sz="1200">
                <a:solidFill>
                  <a:schemeClr val="dk1"/>
                </a:solidFill>
                <a:latin typeface="Arial"/>
                <a:ea typeface="Arial"/>
                <a:cs typeface="Arial"/>
                <a:sym typeface="Arial"/>
              </a:rPr>
              <a:t>- Transparency: can you explain to patrons how the tool works?</a:t>
            </a:r>
            <a:endParaRPr/>
          </a:p>
          <a:p>
            <a:pPr marL="0" marR="0" lvl="0" indent="0" algn="l" rtl="0">
              <a:spcBef>
                <a:spcPts val="0"/>
              </a:spcBef>
              <a:spcAft>
                <a:spcPts val="0"/>
              </a:spcAft>
              <a:buNone/>
            </a:pPr>
            <a:r>
              <a:rPr lang="en" sz="1200">
                <a:solidFill>
                  <a:schemeClr val="dk1"/>
                </a:solidFill>
                <a:latin typeface="Arial"/>
                <a:ea typeface="Arial"/>
                <a:cs typeface="Arial"/>
                <a:sym typeface="Arial"/>
              </a:rPr>
              <a:t>- Human agency: does the tool help staff do more meaningful work, or replace their judgment?</a:t>
            </a:r>
            <a:endParaRPr/>
          </a:p>
          <a:p>
            <a:pPr marL="0" marR="0" lvl="0" indent="0" algn="l" rtl="0">
              <a:spcBef>
                <a:spcPts val="0"/>
              </a:spcBef>
              <a:spcAft>
                <a:spcPts val="0"/>
              </a:spcAft>
              <a:buNone/>
            </a:pPr>
            <a:r>
              <a:rPr lang="en" sz="1200">
                <a:solidFill>
                  <a:schemeClr val="dk1"/>
                </a:solidFill>
                <a:latin typeface="Arial"/>
                <a:ea typeface="Arial"/>
                <a:cs typeface="Arial"/>
                <a:sym typeface="Arial"/>
              </a:rPr>
              <a:t>Note that 'human alignment' appears in both performance and integration — it matters at both levels.</a:t>
            </a:r>
            <a:endParaRPr/>
          </a:p>
        </p:txBody>
      </p:sp>
      <p:sp>
        <p:nvSpPr>
          <p:cNvPr id="200" name="Google Shape;200;g3d86ff3f86e_1_149:notes"/>
          <p:cNvSpPr txBox="1">
            <a:spLocks noGrp="1"/>
          </p:cNvSpPr>
          <p:nvPr>
            <p:ph type="sldNum" idx="12"/>
          </p:nvPr>
        </p:nvSpPr>
        <p:spPr>
          <a:xfrm>
            <a:off x="0" y="0"/>
            <a:ext cx="3000000" cy="3000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3d86ff3f86e_1_166:notes"/>
          <p:cNvSpPr>
            <a:spLocks noGrp="1" noRot="1" noChangeAspect="1"/>
          </p:cNvSpPr>
          <p:nvPr>
            <p:ph type="sldImg" idx="2"/>
          </p:nvPr>
        </p:nvSpPr>
        <p:spPr>
          <a:xfrm>
            <a:off x="-1166813" y="0"/>
            <a:ext cx="5334001" cy="30003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17" name="Google Shape;217;g3d86ff3f86e_1_166:notes"/>
          <p:cNvSpPr txBox="1">
            <a:spLocks noGrp="1"/>
          </p:cNvSpPr>
          <p:nvPr>
            <p:ph type="body" idx="1"/>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 sz="1200">
                <a:solidFill>
                  <a:schemeClr val="dk1"/>
                </a:solidFill>
                <a:latin typeface="Arial"/>
                <a:ea typeface="Arial"/>
                <a:cs typeface="Arial"/>
                <a:sym typeface="Arial"/>
              </a:rPr>
              <a:t>Transition slide. Acknowledge that 12 concepts is a lot. The point is NOT to assess every concept for every tool. The next slides cover practical methods for deciding what to focus on.</a:t>
            </a:r>
            <a:endParaRPr/>
          </a:p>
        </p:txBody>
      </p:sp>
      <p:sp>
        <p:nvSpPr>
          <p:cNvPr id="218" name="Google Shape;218;g3d86ff3f86e_1_166:notes"/>
          <p:cNvSpPr txBox="1">
            <a:spLocks noGrp="1"/>
          </p:cNvSpPr>
          <p:nvPr>
            <p:ph type="sldNum" idx="12"/>
          </p:nvPr>
        </p:nvSpPr>
        <p:spPr>
          <a:xfrm>
            <a:off x="0" y="0"/>
            <a:ext cx="3000000" cy="30000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6"/>
        <p:cNvGrpSpPr/>
        <p:nvPr/>
      </p:nvGrpSpPr>
      <p:grpSpPr>
        <a:xfrm>
          <a:off x="0" y="0"/>
          <a:ext cx="0" cy="0"/>
          <a:chOff x="0" y="0"/>
          <a:chExt cx="0" cy="0"/>
        </a:xfrm>
      </p:grpSpPr>
      <p:sp>
        <p:nvSpPr>
          <p:cNvPr id="57" name="Google Shape;57;p14"/>
          <p:cNvSpPr txBox="1">
            <a:spLocks noGrp="1"/>
          </p:cNvSpPr>
          <p:nvPr>
            <p:ph type="dt" idx="10"/>
          </p:nvPr>
        </p:nvSpPr>
        <p:spPr>
          <a:xfrm>
            <a:off x="342900" y="4767263"/>
            <a:ext cx="16002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58" name="Google Shape;58;p14"/>
          <p:cNvSpPr txBox="1">
            <a:spLocks noGrp="1"/>
          </p:cNvSpPr>
          <p:nvPr>
            <p:ph type="ftr" idx="11"/>
          </p:nvPr>
        </p:nvSpPr>
        <p:spPr>
          <a:xfrm>
            <a:off x="2343150" y="4767263"/>
            <a:ext cx="21717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59" name="Google Shape;59;p14"/>
          <p:cNvSpPr txBox="1">
            <a:spLocks noGrp="1"/>
          </p:cNvSpPr>
          <p:nvPr>
            <p:ph type="sldNum" idx="12"/>
          </p:nvPr>
        </p:nvSpPr>
        <p:spPr>
          <a:xfrm>
            <a:off x="4914900" y="4767263"/>
            <a:ext cx="16002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60"/>
        <p:cNvGrpSpPr/>
        <p:nvPr/>
      </p:nvGrpSpPr>
      <p:grpSpPr>
        <a:xfrm>
          <a:off x="0" y="0"/>
          <a:ext cx="0" cy="0"/>
          <a:chOff x="0" y="0"/>
          <a:chExt cx="0" cy="0"/>
        </a:xfrm>
      </p:grpSpPr>
      <p:sp>
        <p:nvSpPr>
          <p:cNvPr id="61" name="Google Shape;61;p15"/>
          <p:cNvSpPr txBox="1">
            <a:spLocks noGrp="1"/>
          </p:cNvSpPr>
          <p:nvPr>
            <p:ph type="ctrTitle"/>
          </p:nvPr>
        </p:nvSpPr>
        <p:spPr>
          <a:xfrm>
            <a:off x="514350" y="1597819"/>
            <a:ext cx="5829300" cy="1102519"/>
          </a:xfrm>
          <a:prstGeom prst="rect">
            <a:avLst/>
          </a:prstGeom>
          <a:noFill/>
          <a:ln>
            <a:noFill/>
          </a:ln>
        </p:spPr>
        <p:txBody>
          <a:bodyPr spcFirstLastPara="1" wrap="square" lIns="68575" tIns="34275" rIns="68575" bIns="34275" anchor="ctr" anchorCtr="0">
            <a:normAutofit/>
          </a:bodyPr>
          <a:lstStyle>
            <a:lvl1pPr lvl="0" algn="ctr">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62" name="Google Shape;62;p15"/>
          <p:cNvSpPr txBox="1">
            <a:spLocks noGrp="1"/>
          </p:cNvSpPr>
          <p:nvPr>
            <p:ph type="subTitle" idx="1"/>
          </p:nvPr>
        </p:nvSpPr>
        <p:spPr>
          <a:xfrm>
            <a:off x="1028700" y="2914650"/>
            <a:ext cx="4800600" cy="1314450"/>
          </a:xfrm>
          <a:prstGeom prst="rect">
            <a:avLst/>
          </a:prstGeom>
          <a:noFill/>
          <a:ln>
            <a:noFill/>
          </a:ln>
        </p:spPr>
        <p:txBody>
          <a:bodyPr spcFirstLastPara="1" wrap="square" lIns="68575" tIns="34275" rIns="68575" bIns="34275" anchor="t" anchorCtr="0">
            <a:normAutofit/>
          </a:bodyPr>
          <a:lstStyle>
            <a:lvl1pPr lvl="0" algn="ctr">
              <a:spcBef>
                <a:spcPts val="500"/>
              </a:spcBef>
              <a:spcAft>
                <a:spcPts val="0"/>
              </a:spcAft>
              <a:buClr>
                <a:srgbClr val="888888"/>
              </a:buClr>
              <a:buSzPts val="2400"/>
              <a:buNone/>
              <a:defRPr>
                <a:solidFill>
                  <a:srgbClr val="888888"/>
                </a:solidFill>
              </a:defRPr>
            </a:lvl1pPr>
            <a:lvl2pPr lvl="1" algn="ctr">
              <a:spcBef>
                <a:spcPts val="400"/>
              </a:spcBef>
              <a:spcAft>
                <a:spcPts val="0"/>
              </a:spcAft>
              <a:buClr>
                <a:srgbClr val="888888"/>
              </a:buClr>
              <a:buSzPts val="2100"/>
              <a:buNone/>
              <a:defRPr>
                <a:solidFill>
                  <a:srgbClr val="888888"/>
                </a:solidFill>
              </a:defRPr>
            </a:lvl2pPr>
            <a:lvl3pPr lvl="2" algn="ctr">
              <a:spcBef>
                <a:spcPts val="400"/>
              </a:spcBef>
              <a:spcAft>
                <a:spcPts val="0"/>
              </a:spcAft>
              <a:buClr>
                <a:srgbClr val="888888"/>
              </a:buClr>
              <a:buSzPts val="1800"/>
              <a:buNone/>
              <a:defRPr>
                <a:solidFill>
                  <a:srgbClr val="888888"/>
                </a:solidFill>
              </a:defRPr>
            </a:lvl3pPr>
            <a:lvl4pPr lvl="3" algn="ctr">
              <a:spcBef>
                <a:spcPts val="300"/>
              </a:spcBef>
              <a:spcAft>
                <a:spcPts val="0"/>
              </a:spcAft>
              <a:buClr>
                <a:srgbClr val="888888"/>
              </a:buClr>
              <a:buSzPts val="1500"/>
              <a:buNone/>
              <a:defRPr>
                <a:solidFill>
                  <a:srgbClr val="888888"/>
                </a:solidFill>
              </a:defRPr>
            </a:lvl4pPr>
            <a:lvl5pPr lvl="4" algn="ctr">
              <a:spcBef>
                <a:spcPts val="300"/>
              </a:spcBef>
              <a:spcAft>
                <a:spcPts val="0"/>
              </a:spcAft>
              <a:buClr>
                <a:srgbClr val="888888"/>
              </a:buClr>
              <a:buSzPts val="1500"/>
              <a:buNone/>
              <a:defRPr>
                <a:solidFill>
                  <a:srgbClr val="888888"/>
                </a:solidFill>
              </a:defRPr>
            </a:lvl5pPr>
            <a:lvl6pPr lvl="5" algn="ctr">
              <a:spcBef>
                <a:spcPts val="300"/>
              </a:spcBef>
              <a:spcAft>
                <a:spcPts val="0"/>
              </a:spcAft>
              <a:buClr>
                <a:srgbClr val="888888"/>
              </a:buClr>
              <a:buSzPts val="1500"/>
              <a:buNone/>
              <a:defRPr>
                <a:solidFill>
                  <a:srgbClr val="888888"/>
                </a:solidFill>
              </a:defRPr>
            </a:lvl6pPr>
            <a:lvl7pPr lvl="6" algn="ctr">
              <a:spcBef>
                <a:spcPts val="300"/>
              </a:spcBef>
              <a:spcAft>
                <a:spcPts val="0"/>
              </a:spcAft>
              <a:buClr>
                <a:srgbClr val="888888"/>
              </a:buClr>
              <a:buSzPts val="1500"/>
              <a:buNone/>
              <a:defRPr>
                <a:solidFill>
                  <a:srgbClr val="888888"/>
                </a:solidFill>
              </a:defRPr>
            </a:lvl7pPr>
            <a:lvl8pPr lvl="7" algn="ctr">
              <a:spcBef>
                <a:spcPts val="300"/>
              </a:spcBef>
              <a:spcAft>
                <a:spcPts val="0"/>
              </a:spcAft>
              <a:buClr>
                <a:srgbClr val="888888"/>
              </a:buClr>
              <a:buSzPts val="1500"/>
              <a:buNone/>
              <a:defRPr>
                <a:solidFill>
                  <a:srgbClr val="888888"/>
                </a:solidFill>
              </a:defRPr>
            </a:lvl8pPr>
            <a:lvl9pPr lvl="8" algn="ctr">
              <a:spcBef>
                <a:spcPts val="300"/>
              </a:spcBef>
              <a:spcAft>
                <a:spcPts val="0"/>
              </a:spcAft>
              <a:buClr>
                <a:srgbClr val="888888"/>
              </a:buClr>
              <a:buSzPts val="1500"/>
              <a:buNone/>
              <a:defRPr>
                <a:solidFill>
                  <a:srgbClr val="888888"/>
                </a:solidFill>
              </a:defRPr>
            </a:lvl9pPr>
          </a:lstStyle>
          <a:p>
            <a:endParaRPr/>
          </a:p>
        </p:txBody>
      </p:sp>
      <p:sp>
        <p:nvSpPr>
          <p:cNvPr id="63" name="Google Shape;63;p15"/>
          <p:cNvSpPr txBox="1">
            <a:spLocks noGrp="1"/>
          </p:cNvSpPr>
          <p:nvPr>
            <p:ph type="dt" idx="10"/>
          </p:nvPr>
        </p:nvSpPr>
        <p:spPr>
          <a:xfrm>
            <a:off x="342900" y="4767263"/>
            <a:ext cx="16002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64" name="Google Shape;64;p15"/>
          <p:cNvSpPr txBox="1">
            <a:spLocks noGrp="1"/>
          </p:cNvSpPr>
          <p:nvPr>
            <p:ph type="ftr" idx="11"/>
          </p:nvPr>
        </p:nvSpPr>
        <p:spPr>
          <a:xfrm>
            <a:off x="2343150" y="4767263"/>
            <a:ext cx="21717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65" name="Google Shape;65;p15"/>
          <p:cNvSpPr txBox="1">
            <a:spLocks noGrp="1"/>
          </p:cNvSpPr>
          <p:nvPr>
            <p:ph type="sldNum" idx="12"/>
          </p:nvPr>
        </p:nvSpPr>
        <p:spPr>
          <a:xfrm>
            <a:off x="4914900" y="4767263"/>
            <a:ext cx="16002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66"/>
        <p:cNvGrpSpPr/>
        <p:nvPr/>
      </p:nvGrpSpPr>
      <p:grpSpPr>
        <a:xfrm>
          <a:off x="0" y="0"/>
          <a:ext cx="0" cy="0"/>
          <a:chOff x="0" y="0"/>
          <a:chExt cx="0" cy="0"/>
        </a:xfrm>
      </p:grpSpPr>
      <p:sp>
        <p:nvSpPr>
          <p:cNvPr id="67" name="Google Shape;67;p16"/>
          <p:cNvSpPr txBox="1">
            <a:spLocks noGrp="1"/>
          </p:cNvSpPr>
          <p:nvPr>
            <p:ph type="title"/>
          </p:nvPr>
        </p:nvSpPr>
        <p:spPr>
          <a:xfrm>
            <a:off x="342900" y="205978"/>
            <a:ext cx="6172200" cy="857250"/>
          </a:xfrm>
          <a:prstGeom prst="rect">
            <a:avLst/>
          </a:prstGeom>
          <a:noFill/>
          <a:ln>
            <a:noFill/>
          </a:ln>
        </p:spPr>
        <p:txBody>
          <a:bodyPr spcFirstLastPara="1" wrap="square" lIns="68575" tIns="34275" rIns="68575" bIns="34275" anchor="ctr" anchorCtr="0">
            <a:normAutofit/>
          </a:bodyPr>
          <a:lstStyle>
            <a:lvl1pPr lvl="0" algn="ctr">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68" name="Google Shape;68;p16"/>
          <p:cNvSpPr txBox="1">
            <a:spLocks noGrp="1"/>
          </p:cNvSpPr>
          <p:nvPr>
            <p:ph type="body" idx="1"/>
          </p:nvPr>
        </p:nvSpPr>
        <p:spPr>
          <a:xfrm>
            <a:off x="342900" y="1200150"/>
            <a:ext cx="6172200" cy="3394472"/>
          </a:xfrm>
          <a:prstGeom prst="rect">
            <a:avLst/>
          </a:prstGeom>
          <a:noFill/>
          <a:ln>
            <a:noFill/>
          </a:ln>
        </p:spPr>
        <p:txBody>
          <a:bodyPr spcFirstLastPara="1" wrap="square" lIns="68575" tIns="34275" rIns="68575" bIns="34275" anchor="t" anchorCtr="0">
            <a:normAutofit/>
          </a:bodyPr>
          <a:lstStyle>
            <a:lvl1pPr marL="457200" lvl="0" indent="-317500" algn="l">
              <a:spcBef>
                <a:spcPts val="300"/>
              </a:spcBef>
              <a:spcAft>
                <a:spcPts val="0"/>
              </a:spcAft>
              <a:buClr>
                <a:schemeClr val="dk1"/>
              </a:buClr>
              <a:buSzPts val="1400"/>
              <a:buChar char="•"/>
              <a:defRPr/>
            </a:lvl1pPr>
            <a:lvl2pPr marL="914400" lvl="1" indent="-317500" algn="l">
              <a:spcBef>
                <a:spcPts val="300"/>
              </a:spcBef>
              <a:spcAft>
                <a:spcPts val="0"/>
              </a:spcAft>
              <a:buClr>
                <a:schemeClr val="dk1"/>
              </a:buClr>
              <a:buSzPts val="1400"/>
              <a:buChar char="–"/>
              <a:defRPr/>
            </a:lvl2pPr>
            <a:lvl3pPr marL="1371600" lvl="2" indent="-317500" algn="l">
              <a:spcBef>
                <a:spcPts val="300"/>
              </a:spcBef>
              <a:spcAft>
                <a:spcPts val="0"/>
              </a:spcAft>
              <a:buClr>
                <a:schemeClr val="dk1"/>
              </a:buClr>
              <a:buSzPts val="1400"/>
              <a:buChar char="•"/>
              <a:defRPr/>
            </a:lvl3pPr>
            <a:lvl4pPr marL="1828800" lvl="3" indent="-317500" algn="l">
              <a:spcBef>
                <a:spcPts val="300"/>
              </a:spcBef>
              <a:spcAft>
                <a:spcPts val="0"/>
              </a:spcAft>
              <a:buClr>
                <a:schemeClr val="dk1"/>
              </a:buClr>
              <a:buSzPts val="1400"/>
              <a:buChar char="–"/>
              <a:defRPr/>
            </a:lvl4pPr>
            <a:lvl5pPr marL="2286000" lvl="4" indent="-317500" algn="l">
              <a:spcBef>
                <a:spcPts val="300"/>
              </a:spcBef>
              <a:spcAft>
                <a:spcPts val="0"/>
              </a:spcAft>
              <a:buClr>
                <a:schemeClr val="dk1"/>
              </a:buClr>
              <a:buSzPts val="1400"/>
              <a:buChar char="»"/>
              <a:defRPr/>
            </a:lvl5pPr>
            <a:lvl6pPr marL="2743200" lvl="5" indent="-317500" algn="l">
              <a:spcBef>
                <a:spcPts val="300"/>
              </a:spcBef>
              <a:spcAft>
                <a:spcPts val="0"/>
              </a:spcAft>
              <a:buClr>
                <a:schemeClr val="dk1"/>
              </a:buClr>
              <a:buSzPts val="1400"/>
              <a:buChar char="•"/>
              <a:defRPr/>
            </a:lvl6pPr>
            <a:lvl7pPr marL="3200400" lvl="6" indent="-317500" algn="l">
              <a:spcBef>
                <a:spcPts val="300"/>
              </a:spcBef>
              <a:spcAft>
                <a:spcPts val="0"/>
              </a:spcAft>
              <a:buClr>
                <a:schemeClr val="dk1"/>
              </a:buClr>
              <a:buSzPts val="1400"/>
              <a:buChar char="•"/>
              <a:defRPr/>
            </a:lvl7pPr>
            <a:lvl8pPr marL="3657600" lvl="7" indent="-317500" algn="l">
              <a:spcBef>
                <a:spcPts val="300"/>
              </a:spcBef>
              <a:spcAft>
                <a:spcPts val="0"/>
              </a:spcAft>
              <a:buClr>
                <a:schemeClr val="dk1"/>
              </a:buClr>
              <a:buSzPts val="1400"/>
              <a:buChar char="•"/>
              <a:defRPr/>
            </a:lvl8pPr>
            <a:lvl9pPr marL="4114800" lvl="8" indent="-317500" algn="l">
              <a:spcBef>
                <a:spcPts val="300"/>
              </a:spcBef>
              <a:spcAft>
                <a:spcPts val="0"/>
              </a:spcAft>
              <a:buClr>
                <a:schemeClr val="dk1"/>
              </a:buClr>
              <a:buSzPts val="1400"/>
              <a:buChar char="•"/>
              <a:defRPr/>
            </a:lvl9pPr>
          </a:lstStyle>
          <a:p>
            <a:endParaRPr/>
          </a:p>
        </p:txBody>
      </p:sp>
      <p:sp>
        <p:nvSpPr>
          <p:cNvPr id="69" name="Google Shape;69;p16"/>
          <p:cNvSpPr txBox="1">
            <a:spLocks noGrp="1"/>
          </p:cNvSpPr>
          <p:nvPr>
            <p:ph type="dt" idx="10"/>
          </p:nvPr>
        </p:nvSpPr>
        <p:spPr>
          <a:xfrm>
            <a:off x="342900" y="4767263"/>
            <a:ext cx="16002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0" name="Google Shape;70;p16"/>
          <p:cNvSpPr txBox="1">
            <a:spLocks noGrp="1"/>
          </p:cNvSpPr>
          <p:nvPr>
            <p:ph type="ftr" idx="11"/>
          </p:nvPr>
        </p:nvSpPr>
        <p:spPr>
          <a:xfrm>
            <a:off x="2343150" y="4767263"/>
            <a:ext cx="21717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1" name="Google Shape;71;p16"/>
          <p:cNvSpPr txBox="1">
            <a:spLocks noGrp="1"/>
          </p:cNvSpPr>
          <p:nvPr>
            <p:ph type="sldNum" idx="12"/>
          </p:nvPr>
        </p:nvSpPr>
        <p:spPr>
          <a:xfrm>
            <a:off x="4914900" y="4767263"/>
            <a:ext cx="16002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72"/>
        <p:cNvGrpSpPr/>
        <p:nvPr/>
      </p:nvGrpSpPr>
      <p:grpSpPr>
        <a:xfrm>
          <a:off x="0" y="0"/>
          <a:ext cx="0" cy="0"/>
          <a:chOff x="0" y="0"/>
          <a:chExt cx="0" cy="0"/>
        </a:xfrm>
      </p:grpSpPr>
      <p:sp>
        <p:nvSpPr>
          <p:cNvPr id="73" name="Google Shape;73;p17"/>
          <p:cNvSpPr txBox="1">
            <a:spLocks noGrp="1"/>
          </p:cNvSpPr>
          <p:nvPr>
            <p:ph type="title"/>
          </p:nvPr>
        </p:nvSpPr>
        <p:spPr>
          <a:xfrm>
            <a:off x="541735" y="3305175"/>
            <a:ext cx="5829300" cy="1021556"/>
          </a:xfrm>
          <a:prstGeom prst="rect">
            <a:avLst/>
          </a:prstGeom>
          <a:noFill/>
          <a:ln>
            <a:noFill/>
          </a:ln>
        </p:spPr>
        <p:txBody>
          <a:bodyPr spcFirstLastPara="1" wrap="square" lIns="68575" tIns="34275" rIns="68575" bIns="34275" anchor="t" anchorCtr="0">
            <a:normAutofit/>
          </a:bodyPr>
          <a:lstStyle>
            <a:lvl1pPr lvl="0" algn="l">
              <a:spcBef>
                <a:spcPts val="0"/>
              </a:spcBef>
              <a:spcAft>
                <a:spcPts val="0"/>
              </a:spcAft>
              <a:buClr>
                <a:schemeClr val="dk1"/>
              </a:buClr>
              <a:buSzPts val="3000"/>
              <a:buFont typeface="Calibri"/>
              <a:buNone/>
              <a:defRPr sz="3000" b="1" cap="none"/>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74" name="Google Shape;74;p17"/>
          <p:cNvSpPr txBox="1">
            <a:spLocks noGrp="1"/>
          </p:cNvSpPr>
          <p:nvPr>
            <p:ph type="body" idx="1"/>
          </p:nvPr>
        </p:nvSpPr>
        <p:spPr>
          <a:xfrm>
            <a:off x="541735" y="2180035"/>
            <a:ext cx="5829300" cy="1125140"/>
          </a:xfrm>
          <a:prstGeom prst="rect">
            <a:avLst/>
          </a:prstGeom>
          <a:noFill/>
          <a:ln>
            <a:noFill/>
          </a:ln>
        </p:spPr>
        <p:txBody>
          <a:bodyPr spcFirstLastPara="1" wrap="square" lIns="68575" tIns="34275" rIns="68575" bIns="34275" anchor="b" anchorCtr="0">
            <a:normAutofit/>
          </a:bodyPr>
          <a:lstStyle>
            <a:lvl1pPr marL="457200" lvl="0" indent="-228600" algn="l">
              <a:spcBef>
                <a:spcPts val="300"/>
              </a:spcBef>
              <a:spcAft>
                <a:spcPts val="0"/>
              </a:spcAft>
              <a:buClr>
                <a:srgbClr val="888888"/>
              </a:buClr>
              <a:buSzPts val="1500"/>
              <a:buNone/>
              <a:defRPr sz="1500">
                <a:solidFill>
                  <a:srgbClr val="888888"/>
                </a:solidFill>
              </a:defRPr>
            </a:lvl1pPr>
            <a:lvl2pPr marL="914400" lvl="1" indent="-228600" algn="l">
              <a:spcBef>
                <a:spcPts val="300"/>
              </a:spcBef>
              <a:spcAft>
                <a:spcPts val="0"/>
              </a:spcAft>
              <a:buClr>
                <a:srgbClr val="888888"/>
              </a:buClr>
              <a:buSzPts val="1400"/>
              <a:buNone/>
              <a:defRPr sz="1400">
                <a:solidFill>
                  <a:srgbClr val="888888"/>
                </a:solidFill>
              </a:defRPr>
            </a:lvl2pPr>
            <a:lvl3pPr marL="1371600" lvl="2" indent="-228600" algn="l">
              <a:spcBef>
                <a:spcPts val="200"/>
              </a:spcBef>
              <a:spcAft>
                <a:spcPts val="0"/>
              </a:spcAft>
              <a:buClr>
                <a:srgbClr val="888888"/>
              </a:buClr>
              <a:buSzPts val="1200"/>
              <a:buNone/>
              <a:defRPr sz="1200">
                <a:solidFill>
                  <a:srgbClr val="888888"/>
                </a:solidFill>
              </a:defRPr>
            </a:lvl3pPr>
            <a:lvl4pPr marL="1828800" lvl="3" indent="-228600" algn="l">
              <a:spcBef>
                <a:spcPts val="200"/>
              </a:spcBef>
              <a:spcAft>
                <a:spcPts val="0"/>
              </a:spcAft>
              <a:buClr>
                <a:srgbClr val="888888"/>
              </a:buClr>
              <a:buSzPts val="1100"/>
              <a:buNone/>
              <a:defRPr sz="1100">
                <a:solidFill>
                  <a:srgbClr val="888888"/>
                </a:solidFill>
              </a:defRPr>
            </a:lvl4pPr>
            <a:lvl5pPr marL="2286000" lvl="4" indent="-228600" algn="l">
              <a:spcBef>
                <a:spcPts val="200"/>
              </a:spcBef>
              <a:spcAft>
                <a:spcPts val="0"/>
              </a:spcAft>
              <a:buClr>
                <a:srgbClr val="888888"/>
              </a:buClr>
              <a:buSzPts val="1100"/>
              <a:buNone/>
              <a:defRPr sz="1100">
                <a:solidFill>
                  <a:srgbClr val="888888"/>
                </a:solidFill>
              </a:defRPr>
            </a:lvl5pPr>
            <a:lvl6pPr marL="2743200" lvl="5" indent="-228600" algn="l">
              <a:spcBef>
                <a:spcPts val="200"/>
              </a:spcBef>
              <a:spcAft>
                <a:spcPts val="0"/>
              </a:spcAft>
              <a:buClr>
                <a:srgbClr val="888888"/>
              </a:buClr>
              <a:buSzPts val="1100"/>
              <a:buNone/>
              <a:defRPr sz="1100">
                <a:solidFill>
                  <a:srgbClr val="888888"/>
                </a:solidFill>
              </a:defRPr>
            </a:lvl6pPr>
            <a:lvl7pPr marL="3200400" lvl="6" indent="-228600" algn="l">
              <a:spcBef>
                <a:spcPts val="200"/>
              </a:spcBef>
              <a:spcAft>
                <a:spcPts val="0"/>
              </a:spcAft>
              <a:buClr>
                <a:srgbClr val="888888"/>
              </a:buClr>
              <a:buSzPts val="1100"/>
              <a:buNone/>
              <a:defRPr sz="1100">
                <a:solidFill>
                  <a:srgbClr val="888888"/>
                </a:solidFill>
              </a:defRPr>
            </a:lvl7pPr>
            <a:lvl8pPr marL="3657600" lvl="7" indent="-228600" algn="l">
              <a:spcBef>
                <a:spcPts val="200"/>
              </a:spcBef>
              <a:spcAft>
                <a:spcPts val="0"/>
              </a:spcAft>
              <a:buClr>
                <a:srgbClr val="888888"/>
              </a:buClr>
              <a:buSzPts val="1100"/>
              <a:buNone/>
              <a:defRPr sz="1100">
                <a:solidFill>
                  <a:srgbClr val="888888"/>
                </a:solidFill>
              </a:defRPr>
            </a:lvl8pPr>
            <a:lvl9pPr marL="4114800" lvl="8" indent="-228600" algn="l">
              <a:spcBef>
                <a:spcPts val="200"/>
              </a:spcBef>
              <a:spcAft>
                <a:spcPts val="0"/>
              </a:spcAft>
              <a:buClr>
                <a:srgbClr val="888888"/>
              </a:buClr>
              <a:buSzPts val="1100"/>
              <a:buNone/>
              <a:defRPr sz="1100">
                <a:solidFill>
                  <a:srgbClr val="888888"/>
                </a:solidFill>
              </a:defRPr>
            </a:lvl9pPr>
          </a:lstStyle>
          <a:p>
            <a:endParaRPr/>
          </a:p>
        </p:txBody>
      </p:sp>
      <p:sp>
        <p:nvSpPr>
          <p:cNvPr id="75" name="Google Shape;75;p17"/>
          <p:cNvSpPr txBox="1">
            <a:spLocks noGrp="1"/>
          </p:cNvSpPr>
          <p:nvPr>
            <p:ph type="dt" idx="10"/>
          </p:nvPr>
        </p:nvSpPr>
        <p:spPr>
          <a:xfrm>
            <a:off x="342900" y="4767263"/>
            <a:ext cx="16002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6" name="Google Shape;76;p17"/>
          <p:cNvSpPr txBox="1">
            <a:spLocks noGrp="1"/>
          </p:cNvSpPr>
          <p:nvPr>
            <p:ph type="ftr" idx="11"/>
          </p:nvPr>
        </p:nvSpPr>
        <p:spPr>
          <a:xfrm>
            <a:off x="2343150" y="4767263"/>
            <a:ext cx="21717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77" name="Google Shape;77;p17"/>
          <p:cNvSpPr txBox="1">
            <a:spLocks noGrp="1"/>
          </p:cNvSpPr>
          <p:nvPr>
            <p:ph type="sldNum" idx="12"/>
          </p:nvPr>
        </p:nvSpPr>
        <p:spPr>
          <a:xfrm>
            <a:off x="4914900" y="4767263"/>
            <a:ext cx="16002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78"/>
        <p:cNvGrpSpPr/>
        <p:nvPr/>
      </p:nvGrpSpPr>
      <p:grpSpPr>
        <a:xfrm>
          <a:off x="0" y="0"/>
          <a:ext cx="0" cy="0"/>
          <a:chOff x="0" y="0"/>
          <a:chExt cx="0" cy="0"/>
        </a:xfrm>
      </p:grpSpPr>
      <p:sp>
        <p:nvSpPr>
          <p:cNvPr id="79" name="Google Shape;79;p18"/>
          <p:cNvSpPr txBox="1">
            <a:spLocks noGrp="1"/>
          </p:cNvSpPr>
          <p:nvPr>
            <p:ph type="title"/>
          </p:nvPr>
        </p:nvSpPr>
        <p:spPr>
          <a:xfrm>
            <a:off x="342900" y="205978"/>
            <a:ext cx="6172200" cy="857250"/>
          </a:xfrm>
          <a:prstGeom prst="rect">
            <a:avLst/>
          </a:prstGeom>
          <a:noFill/>
          <a:ln>
            <a:noFill/>
          </a:ln>
        </p:spPr>
        <p:txBody>
          <a:bodyPr spcFirstLastPara="1" wrap="square" lIns="68575" tIns="34275" rIns="68575" bIns="34275" anchor="ctr" anchorCtr="0">
            <a:normAutofit/>
          </a:bodyPr>
          <a:lstStyle>
            <a:lvl1pPr lvl="0" algn="ctr">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80" name="Google Shape;80;p18"/>
          <p:cNvSpPr txBox="1">
            <a:spLocks noGrp="1"/>
          </p:cNvSpPr>
          <p:nvPr>
            <p:ph type="body" idx="1"/>
          </p:nvPr>
        </p:nvSpPr>
        <p:spPr>
          <a:xfrm>
            <a:off x="342900" y="1200150"/>
            <a:ext cx="3028950" cy="3394472"/>
          </a:xfrm>
          <a:prstGeom prst="rect">
            <a:avLst/>
          </a:prstGeom>
          <a:noFill/>
          <a:ln>
            <a:noFill/>
          </a:ln>
        </p:spPr>
        <p:txBody>
          <a:bodyPr spcFirstLastPara="1" wrap="square" lIns="68575" tIns="34275" rIns="68575" bIns="34275" anchor="t" anchorCtr="0">
            <a:normAutofit/>
          </a:bodyPr>
          <a:lstStyle>
            <a:lvl1pPr marL="457200" lvl="0" indent="-361950" algn="l">
              <a:spcBef>
                <a:spcPts val="400"/>
              </a:spcBef>
              <a:spcAft>
                <a:spcPts val="0"/>
              </a:spcAft>
              <a:buClr>
                <a:schemeClr val="dk1"/>
              </a:buClr>
              <a:buSzPts val="2100"/>
              <a:buChar char="•"/>
              <a:defRPr sz="2100"/>
            </a:lvl1pPr>
            <a:lvl2pPr marL="914400" lvl="1" indent="-342900" algn="l">
              <a:spcBef>
                <a:spcPts val="400"/>
              </a:spcBef>
              <a:spcAft>
                <a:spcPts val="0"/>
              </a:spcAft>
              <a:buClr>
                <a:schemeClr val="dk1"/>
              </a:buClr>
              <a:buSzPts val="1800"/>
              <a:buChar char="–"/>
              <a:defRPr sz="1800"/>
            </a:lvl2pPr>
            <a:lvl3pPr marL="1371600" lvl="2" indent="-323850" algn="l">
              <a:spcBef>
                <a:spcPts val="300"/>
              </a:spcBef>
              <a:spcAft>
                <a:spcPts val="0"/>
              </a:spcAft>
              <a:buClr>
                <a:schemeClr val="dk1"/>
              </a:buClr>
              <a:buSzPts val="1500"/>
              <a:buChar char="•"/>
              <a:defRPr sz="1500"/>
            </a:lvl3pPr>
            <a:lvl4pPr marL="1828800" lvl="3" indent="-317500" algn="l">
              <a:spcBef>
                <a:spcPts val="300"/>
              </a:spcBef>
              <a:spcAft>
                <a:spcPts val="0"/>
              </a:spcAft>
              <a:buClr>
                <a:schemeClr val="dk1"/>
              </a:buClr>
              <a:buSzPts val="1400"/>
              <a:buChar char="–"/>
              <a:defRPr sz="1400"/>
            </a:lvl4pPr>
            <a:lvl5pPr marL="2286000" lvl="4" indent="-317500" algn="l">
              <a:spcBef>
                <a:spcPts val="300"/>
              </a:spcBef>
              <a:spcAft>
                <a:spcPts val="0"/>
              </a:spcAft>
              <a:buClr>
                <a:schemeClr val="dk1"/>
              </a:buClr>
              <a:buSzPts val="1400"/>
              <a:buChar char="»"/>
              <a:defRPr sz="1400"/>
            </a:lvl5pPr>
            <a:lvl6pPr marL="2743200" lvl="5" indent="-317500" algn="l">
              <a:spcBef>
                <a:spcPts val="300"/>
              </a:spcBef>
              <a:spcAft>
                <a:spcPts val="0"/>
              </a:spcAft>
              <a:buClr>
                <a:schemeClr val="dk1"/>
              </a:buClr>
              <a:buSzPts val="1400"/>
              <a:buChar char="•"/>
              <a:defRPr sz="1400"/>
            </a:lvl6pPr>
            <a:lvl7pPr marL="3200400" lvl="6" indent="-317500" algn="l">
              <a:spcBef>
                <a:spcPts val="300"/>
              </a:spcBef>
              <a:spcAft>
                <a:spcPts val="0"/>
              </a:spcAft>
              <a:buClr>
                <a:schemeClr val="dk1"/>
              </a:buClr>
              <a:buSzPts val="1400"/>
              <a:buChar char="•"/>
              <a:defRPr sz="1400"/>
            </a:lvl7pPr>
            <a:lvl8pPr marL="3657600" lvl="7" indent="-317500" algn="l">
              <a:spcBef>
                <a:spcPts val="300"/>
              </a:spcBef>
              <a:spcAft>
                <a:spcPts val="0"/>
              </a:spcAft>
              <a:buClr>
                <a:schemeClr val="dk1"/>
              </a:buClr>
              <a:buSzPts val="1400"/>
              <a:buChar char="•"/>
              <a:defRPr sz="1400"/>
            </a:lvl8pPr>
            <a:lvl9pPr marL="4114800" lvl="8" indent="-317500" algn="l">
              <a:spcBef>
                <a:spcPts val="300"/>
              </a:spcBef>
              <a:spcAft>
                <a:spcPts val="0"/>
              </a:spcAft>
              <a:buClr>
                <a:schemeClr val="dk1"/>
              </a:buClr>
              <a:buSzPts val="1400"/>
              <a:buChar char="•"/>
              <a:defRPr sz="1400"/>
            </a:lvl9pPr>
          </a:lstStyle>
          <a:p>
            <a:endParaRPr/>
          </a:p>
        </p:txBody>
      </p:sp>
      <p:sp>
        <p:nvSpPr>
          <p:cNvPr id="81" name="Google Shape;81;p18"/>
          <p:cNvSpPr txBox="1">
            <a:spLocks noGrp="1"/>
          </p:cNvSpPr>
          <p:nvPr>
            <p:ph type="body" idx="2"/>
          </p:nvPr>
        </p:nvSpPr>
        <p:spPr>
          <a:xfrm>
            <a:off x="3486150" y="1200150"/>
            <a:ext cx="3028950" cy="3394472"/>
          </a:xfrm>
          <a:prstGeom prst="rect">
            <a:avLst/>
          </a:prstGeom>
          <a:noFill/>
          <a:ln>
            <a:noFill/>
          </a:ln>
        </p:spPr>
        <p:txBody>
          <a:bodyPr spcFirstLastPara="1" wrap="square" lIns="68575" tIns="34275" rIns="68575" bIns="34275" anchor="t" anchorCtr="0">
            <a:normAutofit/>
          </a:bodyPr>
          <a:lstStyle>
            <a:lvl1pPr marL="457200" lvl="0" indent="-361950" algn="l">
              <a:spcBef>
                <a:spcPts val="400"/>
              </a:spcBef>
              <a:spcAft>
                <a:spcPts val="0"/>
              </a:spcAft>
              <a:buClr>
                <a:schemeClr val="dk1"/>
              </a:buClr>
              <a:buSzPts val="2100"/>
              <a:buChar char="•"/>
              <a:defRPr sz="2100"/>
            </a:lvl1pPr>
            <a:lvl2pPr marL="914400" lvl="1" indent="-342900" algn="l">
              <a:spcBef>
                <a:spcPts val="400"/>
              </a:spcBef>
              <a:spcAft>
                <a:spcPts val="0"/>
              </a:spcAft>
              <a:buClr>
                <a:schemeClr val="dk1"/>
              </a:buClr>
              <a:buSzPts val="1800"/>
              <a:buChar char="–"/>
              <a:defRPr sz="1800"/>
            </a:lvl2pPr>
            <a:lvl3pPr marL="1371600" lvl="2" indent="-323850" algn="l">
              <a:spcBef>
                <a:spcPts val="300"/>
              </a:spcBef>
              <a:spcAft>
                <a:spcPts val="0"/>
              </a:spcAft>
              <a:buClr>
                <a:schemeClr val="dk1"/>
              </a:buClr>
              <a:buSzPts val="1500"/>
              <a:buChar char="•"/>
              <a:defRPr sz="1500"/>
            </a:lvl3pPr>
            <a:lvl4pPr marL="1828800" lvl="3" indent="-317500" algn="l">
              <a:spcBef>
                <a:spcPts val="300"/>
              </a:spcBef>
              <a:spcAft>
                <a:spcPts val="0"/>
              </a:spcAft>
              <a:buClr>
                <a:schemeClr val="dk1"/>
              </a:buClr>
              <a:buSzPts val="1400"/>
              <a:buChar char="–"/>
              <a:defRPr sz="1400"/>
            </a:lvl4pPr>
            <a:lvl5pPr marL="2286000" lvl="4" indent="-317500" algn="l">
              <a:spcBef>
                <a:spcPts val="300"/>
              </a:spcBef>
              <a:spcAft>
                <a:spcPts val="0"/>
              </a:spcAft>
              <a:buClr>
                <a:schemeClr val="dk1"/>
              </a:buClr>
              <a:buSzPts val="1400"/>
              <a:buChar char="»"/>
              <a:defRPr sz="1400"/>
            </a:lvl5pPr>
            <a:lvl6pPr marL="2743200" lvl="5" indent="-317500" algn="l">
              <a:spcBef>
                <a:spcPts val="300"/>
              </a:spcBef>
              <a:spcAft>
                <a:spcPts val="0"/>
              </a:spcAft>
              <a:buClr>
                <a:schemeClr val="dk1"/>
              </a:buClr>
              <a:buSzPts val="1400"/>
              <a:buChar char="•"/>
              <a:defRPr sz="1400"/>
            </a:lvl6pPr>
            <a:lvl7pPr marL="3200400" lvl="6" indent="-317500" algn="l">
              <a:spcBef>
                <a:spcPts val="300"/>
              </a:spcBef>
              <a:spcAft>
                <a:spcPts val="0"/>
              </a:spcAft>
              <a:buClr>
                <a:schemeClr val="dk1"/>
              </a:buClr>
              <a:buSzPts val="1400"/>
              <a:buChar char="•"/>
              <a:defRPr sz="1400"/>
            </a:lvl7pPr>
            <a:lvl8pPr marL="3657600" lvl="7" indent="-317500" algn="l">
              <a:spcBef>
                <a:spcPts val="300"/>
              </a:spcBef>
              <a:spcAft>
                <a:spcPts val="0"/>
              </a:spcAft>
              <a:buClr>
                <a:schemeClr val="dk1"/>
              </a:buClr>
              <a:buSzPts val="1400"/>
              <a:buChar char="•"/>
              <a:defRPr sz="1400"/>
            </a:lvl8pPr>
            <a:lvl9pPr marL="4114800" lvl="8" indent="-317500" algn="l">
              <a:spcBef>
                <a:spcPts val="300"/>
              </a:spcBef>
              <a:spcAft>
                <a:spcPts val="0"/>
              </a:spcAft>
              <a:buClr>
                <a:schemeClr val="dk1"/>
              </a:buClr>
              <a:buSzPts val="1400"/>
              <a:buChar char="•"/>
              <a:defRPr sz="1400"/>
            </a:lvl9pPr>
          </a:lstStyle>
          <a:p>
            <a:endParaRPr/>
          </a:p>
        </p:txBody>
      </p:sp>
      <p:sp>
        <p:nvSpPr>
          <p:cNvPr id="82" name="Google Shape;82;p18"/>
          <p:cNvSpPr txBox="1">
            <a:spLocks noGrp="1"/>
          </p:cNvSpPr>
          <p:nvPr>
            <p:ph type="dt" idx="10"/>
          </p:nvPr>
        </p:nvSpPr>
        <p:spPr>
          <a:xfrm>
            <a:off x="342900" y="4767263"/>
            <a:ext cx="16002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83" name="Google Shape;83;p18"/>
          <p:cNvSpPr txBox="1">
            <a:spLocks noGrp="1"/>
          </p:cNvSpPr>
          <p:nvPr>
            <p:ph type="ftr" idx="11"/>
          </p:nvPr>
        </p:nvSpPr>
        <p:spPr>
          <a:xfrm>
            <a:off x="2343150" y="4767263"/>
            <a:ext cx="21717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84" name="Google Shape;84;p18"/>
          <p:cNvSpPr txBox="1">
            <a:spLocks noGrp="1"/>
          </p:cNvSpPr>
          <p:nvPr>
            <p:ph type="sldNum" idx="12"/>
          </p:nvPr>
        </p:nvSpPr>
        <p:spPr>
          <a:xfrm>
            <a:off x="4914900" y="4767263"/>
            <a:ext cx="16002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85"/>
        <p:cNvGrpSpPr/>
        <p:nvPr/>
      </p:nvGrpSpPr>
      <p:grpSpPr>
        <a:xfrm>
          <a:off x="0" y="0"/>
          <a:ext cx="0" cy="0"/>
          <a:chOff x="0" y="0"/>
          <a:chExt cx="0" cy="0"/>
        </a:xfrm>
      </p:grpSpPr>
      <p:sp>
        <p:nvSpPr>
          <p:cNvPr id="86" name="Google Shape;86;p19"/>
          <p:cNvSpPr txBox="1">
            <a:spLocks noGrp="1"/>
          </p:cNvSpPr>
          <p:nvPr>
            <p:ph type="title"/>
          </p:nvPr>
        </p:nvSpPr>
        <p:spPr>
          <a:xfrm>
            <a:off x="342900" y="205978"/>
            <a:ext cx="6172200" cy="857250"/>
          </a:xfrm>
          <a:prstGeom prst="rect">
            <a:avLst/>
          </a:prstGeom>
          <a:noFill/>
          <a:ln>
            <a:noFill/>
          </a:ln>
        </p:spPr>
        <p:txBody>
          <a:bodyPr spcFirstLastPara="1" wrap="square" lIns="68575" tIns="34275" rIns="68575" bIns="34275" anchor="ctr" anchorCtr="0">
            <a:normAutofit/>
          </a:bodyPr>
          <a:lstStyle>
            <a:lvl1pPr lvl="0" algn="ctr">
              <a:spcBef>
                <a:spcPts val="0"/>
              </a:spcBef>
              <a:spcAft>
                <a:spcPts val="0"/>
              </a:spcAft>
              <a:buClr>
                <a:schemeClr val="dk1"/>
              </a:buClr>
              <a:buSzPts val="3300"/>
              <a:buFont typeface="Calibri"/>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87" name="Google Shape;87;p19"/>
          <p:cNvSpPr txBox="1">
            <a:spLocks noGrp="1"/>
          </p:cNvSpPr>
          <p:nvPr>
            <p:ph type="body" idx="1"/>
          </p:nvPr>
        </p:nvSpPr>
        <p:spPr>
          <a:xfrm>
            <a:off x="342900" y="1151335"/>
            <a:ext cx="3030141" cy="479822"/>
          </a:xfrm>
          <a:prstGeom prst="rect">
            <a:avLst/>
          </a:prstGeom>
          <a:noFill/>
          <a:ln>
            <a:noFill/>
          </a:ln>
        </p:spPr>
        <p:txBody>
          <a:bodyPr spcFirstLastPara="1" wrap="square" lIns="68575" tIns="34275" rIns="68575" bIns="34275" anchor="b" anchorCtr="0">
            <a:normAutofit/>
          </a:bodyPr>
          <a:lstStyle>
            <a:lvl1pPr marL="457200" lvl="0" indent="-228600" algn="l">
              <a:spcBef>
                <a:spcPts val="400"/>
              </a:spcBef>
              <a:spcAft>
                <a:spcPts val="0"/>
              </a:spcAft>
              <a:buClr>
                <a:schemeClr val="dk1"/>
              </a:buClr>
              <a:buSzPts val="1800"/>
              <a:buNone/>
              <a:defRPr sz="1800" b="1"/>
            </a:lvl1pPr>
            <a:lvl2pPr marL="914400" lvl="1" indent="-228600" algn="l">
              <a:spcBef>
                <a:spcPts val="300"/>
              </a:spcBef>
              <a:spcAft>
                <a:spcPts val="0"/>
              </a:spcAft>
              <a:buClr>
                <a:schemeClr val="dk1"/>
              </a:buClr>
              <a:buSzPts val="1500"/>
              <a:buNone/>
              <a:defRPr sz="1500" b="1"/>
            </a:lvl2pPr>
            <a:lvl3pPr marL="1371600" lvl="2" indent="-228600" algn="l">
              <a:spcBef>
                <a:spcPts val="300"/>
              </a:spcBef>
              <a:spcAft>
                <a:spcPts val="0"/>
              </a:spcAft>
              <a:buClr>
                <a:schemeClr val="dk1"/>
              </a:buClr>
              <a:buSzPts val="1400"/>
              <a:buNone/>
              <a:defRPr sz="1400" b="1"/>
            </a:lvl3pPr>
            <a:lvl4pPr marL="1828800" lvl="3" indent="-228600" algn="l">
              <a:spcBef>
                <a:spcPts val="200"/>
              </a:spcBef>
              <a:spcAft>
                <a:spcPts val="0"/>
              </a:spcAft>
              <a:buClr>
                <a:schemeClr val="dk1"/>
              </a:buClr>
              <a:buSzPts val="1200"/>
              <a:buNone/>
              <a:defRPr sz="1200" b="1"/>
            </a:lvl4pPr>
            <a:lvl5pPr marL="2286000" lvl="4" indent="-228600" algn="l">
              <a:spcBef>
                <a:spcPts val="200"/>
              </a:spcBef>
              <a:spcAft>
                <a:spcPts val="0"/>
              </a:spcAft>
              <a:buClr>
                <a:schemeClr val="dk1"/>
              </a:buClr>
              <a:buSzPts val="1200"/>
              <a:buNone/>
              <a:defRPr sz="1200" b="1"/>
            </a:lvl5pPr>
            <a:lvl6pPr marL="2743200" lvl="5" indent="-228600" algn="l">
              <a:spcBef>
                <a:spcPts val="200"/>
              </a:spcBef>
              <a:spcAft>
                <a:spcPts val="0"/>
              </a:spcAft>
              <a:buClr>
                <a:schemeClr val="dk1"/>
              </a:buClr>
              <a:buSzPts val="1200"/>
              <a:buNone/>
              <a:defRPr sz="1200" b="1"/>
            </a:lvl6pPr>
            <a:lvl7pPr marL="3200400" lvl="6" indent="-228600" algn="l">
              <a:spcBef>
                <a:spcPts val="200"/>
              </a:spcBef>
              <a:spcAft>
                <a:spcPts val="0"/>
              </a:spcAft>
              <a:buClr>
                <a:schemeClr val="dk1"/>
              </a:buClr>
              <a:buSzPts val="1200"/>
              <a:buNone/>
              <a:defRPr sz="1200" b="1"/>
            </a:lvl7pPr>
            <a:lvl8pPr marL="3657600" lvl="7" indent="-228600" algn="l">
              <a:spcBef>
                <a:spcPts val="200"/>
              </a:spcBef>
              <a:spcAft>
                <a:spcPts val="0"/>
              </a:spcAft>
              <a:buClr>
                <a:schemeClr val="dk1"/>
              </a:buClr>
              <a:buSzPts val="1200"/>
              <a:buNone/>
              <a:defRPr sz="1200" b="1"/>
            </a:lvl8pPr>
            <a:lvl9pPr marL="4114800" lvl="8" indent="-228600" algn="l">
              <a:spcBef>
                <a:spcPts val="200"/>
              </a:spcBef>
              <a:spcAft>
                <a:spcPts val="0"/>
              </a:spcAft>
              <a:buClr>
                <a:schemeClr val="dk1"/>
              </a:buClr>
              <a:buSzPts val="1200"/>
              <a:buNone/>
              <a:defRPr sz="1200" b="1"/>
            </a:lvl9pPr>
          </a:lstStyle>
          <a:p>
            <a:endParaRPr/>
          </a:p>
        </p:txBody>
      </p:sp>
      <p:sp>
        <p:nvSpPr>
          <p:cNvPr id="88" name="Google Shape;88;p19"/>
          <p:cNvSpPr txBox="1">
            <a:spLocks noGrp="1"/>
          </p:cNvSpPr>
          <p:nvPr>
            <p:ph type="body" idx="2"/>
          </p:nvPr>
        </p:nvSpPr>
        <p:spPr>
          <a:xfrm>
            <a:off x="342900" y="1631156"/>
            <a:ext cx="3030141" cy="2963466"/>
          </a:xfrm>
          <a:prstGeom prst="rect">
            <a:avLst/>
          </a:prstGeom>
          <a:noFill/>
          <a:ln>
            <a:noFill/>
          </a:ln>
        </p:spPr>
        <p:txBody>
          <a:bodyPr spcFirstLastPara="1" wrap="square" lIns="68575" tIns="34275" rIns="68575" bIns="34275" anchor="t" anchorCtr="0">
            <a:normAutofit/>
          </a:bodyPr>
          <a:lstStyle>
            <a:lvl1pPr marL="457200" lvl="0" indent="-342900" algn="l">
              <a:spcBef>
                <a:spcPts val="400"/>
              </a:spcBef>
              <a:spcAft>
                <a:spcPts val="0"/>
              </a:spcAft>
              <a:buClr>
                <a:schemeClr val="dk1"/>
              </a:buClr>
              <a:buSzPts val="1800"/>
              <a:buChar char="•"/>
              <a:defRPr sz="1800"/>
            </a:lvl1pPr>
            <a:lvl2pPr marL="914400" lvl="1" indent="-323850" algn="l">
              <a:spcBef>
                <a:spcPts val="300"/>
              </a:spcBef>
              <a:spcAft>
                <a:spcPts val="0"/>
              </a:spcAft>
              <a:buClr>
                <a:schemeClr val="dk1"/>
              </a:buClr>
              <a:buSzPts val="1500"/>
              <a:buChar char="–"/>
              <a:defRPr sz="1500"/>
            </a:lvl2pPr>
            <a:lvl3pPr marL="1371600" lvl="2" indent="-317500" algn="l">
              <a:spcBef>
                <a:spcPts val="300"/>
              </a:spcBef>
              <a:spcAft>
                <a:spcPts val="0"/>
              </a:spcAft>
              <a:buClr>
                <a:schemeClr val="dk1"/>
              </a:buClr>
              <a:buSzPts val="1400"/>
              <a:buChar char="•"/>
              <a:defRPr sz="1400"/>
            </a:lvl3pPr>
            <a:lvl4pPr marL="1828800" lvl="3" indent="-304800" algn="l">
              <a:spcBef>
                <a:spcPts val="200"/>
              </a:spcBef>
              <a:spcAft>
                <a:spcPts val="0"/>
              </a:spcAft>
              <a:buClr>
                <a:schemeClr val="dk1"/>
              </a:buClr>
              <a:buSzPts val="1200"/>
              <a:buChar char="–"/>
              <a:defRPr sz="1200"/>
            </a:lvl4pPr>
            <a:lvl5pPr marL="2286000" lvl="4" indent="-304800" algn="l">
              <a:spcBef>
                <a:spcPts val="200"/>
              </a:spcBef>
              <a:spcAft>
                <a:spcPts val="0"/>
              </a:spcAft>
              <a:buClr>
                <a:schemeClr val="dk1"/>
              </a:buClr>
              <a:buSzPts val="1200"/>
              <a:buChar char="»"/>
              <a:defRPr sz="1200"/>
            </a:lvl5pPr>
            <a:lvl6pPr marL="2743200" lvl="5" indent="-304800" algn="l">
              <a:spcBef>
                <a:spcPts val="200"/>
              </a:spcBef>
              <a:spcAft>
                <a:spcPts val="0"/>
              </a:spcAft>
              <a:buClr>
                <a:schemeClr val="dk1"/>
              </a:buClr>
              <a:buSzPts val="1200"/>
              <a:buChar char="•"/>
              <a:defRPr sz="1200"/>
            </a:lvl6pPr>
            <a:lvl7pPr marL="3200400" lvl="6" indent="-304800" algn="l">
              <a:spcBef>
                <a:spcPts val="200"/>
              </a:spcBef>
              <a:spcAft>
                <a:spcPts val="0"/>
              </a:spcAft>
              <a:buClr>
                <a:schemeClr val="dk1"/>
              </a:buClr>
              <a:buSzPts val="1200"/>
              <a:buChar char="•"/>
              <a:defRPr sz="1200"/>
            </a:lvl7pPr>
            <a:lvl8pPr marL="3657600" lvl="7" indent="-304800" algn="l">
              <a:spcBef>
                <a:spcPts val="200"/>
              </a:spcBef>
              <a:spcAft>
                <a:spcPts val="0"/>
              </a:spcAft>
              <a:buClr>
                <a:schemeClr val="dk1"/>
              </a:buClr>
              <a:buSzPts val="1200"/>
              <a:buChar char="•"/>
              <a:defRPr sz="1200"/>
            </a:lvl8pPr>
            <a:lvl9pPr marL="4114800" lvl="8" indent="-304800" algn="l">
              <a:spcBef>
                <a:spcPts val="200"/>
              </a:spcBef>
              <a:spcAft>
                <a:spcPts val="0"/>
              </a:spcAft>
              <a:buClr>
                <a:schemeClr val="dk1"/>
              </a:buClr>
              <a:buSzPts val="1200"/>
              <a:buChar char="•"/>
              <a:defRPr sz="1200"/>
            </a:lvl9pPr>
          </a:lstStyle>
          <a:p>
            <a:endParaRPr/>
          </a:p>
        </p:txBody>
      </p:sp>
      <p:sp>
        <p:nvSpPr>
          <p:cNvPr id="89" name="Google Shape;89;p19"/>
          <p:cNvSpPr txBox="1">
            <a:spLocks noGrp="1"/>
          </p:cNvSpPr>
          <p:nvPr>
            <p:ph type="body" idx="3"/>
          </p:nvPr>
        </p:nvSpPr>
        <p:spPr>
          <a:xfrm>
            <a:off x="3483769" y="1151335"/>
            <a:ext cx="3031331" cy="479822"/>
          </a:xfrm>
          <a:prstGeom prst="rect">
            <a:avLst/>
          </a:prstGeom>
          <a:noFill/>
          <a:ln>
            <a:noFill/>
          </a:ln>
        </p:spPr>
        <p:txBody>
          <a:bodyPr spcFirstLastPara="1" wrap="square" lIns="68575" tIns="34275" rIns="68575" bIns="34275" anchor="b" anchorCtr="0">
            <a:normAutofit/>
          </a:bodyPr>
          <a:lstStyle>
            <a:lvl1pPr marL="457200" lvl="0" indent="-228600" algn="l">
              <a:spcBef>
                <a:spcPts val="400"/>
              </a:spcBef>
              <a:spcAft>
                <a:spcPts val="0"/>
              </a:spcAft>
              <a:buClr>
                <a:schemeClr val="dk1"/>
              </a:buClr>
              <a:buSzPts val="1800"/>
              <a:buNone/>
              <a:defRPr sz="1800" b="1"/>
            </a:lvl1pPr>
            <a:lvl2pPr marL="914400" lvl="1" indent="-228600" algn="l">
              <a:spcBef>
                <a:spcPts val="300"/>
              </a:spcBef>
              <a:spcAft>
                <a:spcPts val="0"/>
              </a:spcAft>
              <a:buClr>
                <a:schemeClr val="dk1"/>
              </a:buClr>
              <a:buSzPts val="1500"/>
              <a:buNone/>
              <a:defRPr sz="1500" b="1"/>
            </a:lvl2pPr>
            <a:lvl3pPr marL="1371600" lvl="2" indent="-228600" algn="l">
              <a:spcBef>
                <a:spcPts val="300"/>
              </a:spcBef>
              <a:spcAft>
                <a:spcPts val="0"/>
              </a:spcAft>
              <a:buClr>
                <a:schemeClr val="dk1"/>
              </a:buClr>
              <a:buSzPts val="1400"/>
              <a:buNone/>
              <a:defRPr sz="1400" b="1"/>
            </a:lvl3pPr>
            <a:lvl4pPr marL="1828800" lvl="3" indent="-228600" algn="l">
              <a:spcBef>
                <a:spcPts val="200"/>
              </a:spcBef>
              <a:spcAft>
                <a:spcPts val="0"/>
              </a:spcAft>
              <a:buClr>
                <a:schemeClr val="dk1"/>
              </a:buClr>
              <a:buSzPts val="1200"/>
              <a:buNone/>
              <a:defRPr sz="1200" b="1"/>
            </a:lvl4pPr>
            <a:lvl5pPr marL="2286000" lvl="4" indent="-228600" algn="l">
              <a:spcBef>
                <a:spcPts val="200"/>
              </a:spcBef>
              <a:spcAft>
                <a:spcPts val="0"/>
              </a:spcAft>
              <a:buClr>
                <a:schemeClr val="dk1"/>
              </a:buClr>
              <a:buSzPts val="1200"/>
              <a:buNone/>
              <a:defRPr sz="1200" b="1"/>
            </a:lvl5pPr>
            <a:lvl6pPr marL="2743200" lvl="5" indent="-228600" algn="l">
              <a:spcBef>
                <a:spcPts val="200"/>
              </a:spcBef>
              <a:spcAft>
                <a:spcPts val="0"/>
              </a:spcAft>
              <a:buClr>
                <a:schemeClr val="dk1"/>
              </a:buClr>
              <a:buSzPts val="1200"/>
              <a:buNone/>
              <a:defRPr sz="1200" b="1"/>
            </a:lvl6pPr>
            <a:lvl7pPr marL="3200400" lvl="6" indent="-228600" algn="l">
              <a:spcBef>
                <a:spcPts val="200"/>
              </a:spcBef>
              <a:spcAft>
                <a:spcPts val="0"/>
              </a:spcAft>
              <a:buClr>
                <a:schemeClr val="dk1"/>
              </a:buClr>
              <a:buSzPts val="1200"/>
              <a:buNone/>
              <a:defRPr sz="1200" b="1"/>
            </a:lvl7pPr>
            <a:lvl8pPr marL="3657600" lvl="7" indent="-228600" algn="l">
              <a:spcBef>
                <a:spcPts val="200"/>
              </a:spcBef>
              <a:spcAft>
                <a:spcPts val="0"/>
              </a:spcAft>
              <a:buClr>
                <a:schemeClr val="dk1"/>
              </a:buClr>
              <a:buSzPts val="1200"/>
              <a:buNone/>
              <a:defRPr sz="1200" b="1"/>
            </a:lvl8pPr>
            <a:lvl9pPr marL="4114800" lvl="8" indent="-228600" algn="l">
              <a:spcBef>
                <a:spcPts val="200"/>
              </a:spcBef>
              <a:spcAft>
                <a:spcPts val="0"/>
              </a:spcAft>
              <a:buClr>
                <a:schemeClr val="dk1"/>
              </a:buClr>
              <a:buSzPts val="1200"/>
              <a:buNone/>
              <a:defRPr sz="1200" b="1"/>
            </a:lvl9pPr>
          </a:lstStyle>
          <a:p>
            <a:endParaRPr/>
          </a:p>
        </p:txBody>
      </p:sp>
      <p:sp>
        <p:nvSpPr>
          <p:cNvPr id="90" name="Google Shape;90;p19"/>
          <p:cNvSpPr txBox="1">
            <a:spLocks noGrp="1"/>
          </p:cNvSpPr>
          <p:nvPr>
            <p:ph type="body" idx="4"/>
          </p:nvPr>
        </p:nvSpPr>
        <p:spPr>
          <a:xfrm>
            <a:off x="3483769" y="1631156"/>
            <a:ext cx="3031331" cy="2963466"/>
          </a:xfrm>
          <a:prstGeom prst="rect">
            <a:avLst/>
          </a:prstGeom>
          <a:noFill/>
          <a:ln>
            <a:noFill/>
          </a:ln>
        </p:spPr>
        <p:txBody>
          <a:bodyPr spcFirstLastPara="1" wrap="square" lIns="68575" tIns="34275" rIns="68575" bIns="34275" anchor="t" anchorCtr="0">
            <a:normAutofit/>
          </a:bodyPr>
          <a:lstStyle>
            <a:lvl1pPr marL="457200" lvl="0" indent="-342900" algn="l">
              <a:spcBef>
                <a:spcPts val="400"/>
              </a:spcBef>
              <a:spcAft>
                <a:spcPts val="0"/>
              </a:spcAft>
              <a:buClr>
                <a:schemeClr val="dk1"/>
              </a:buClr>
              <a:buSzPts val="1800"/>
              <a:buChar char="•"/>
              <a:defRPr sz="1800"/>
            </a:lvl1pPr>
            <a:lvl2pPr marL="914400" lvl="1" indent="-323850" algn="l">
              <a:spcBef>
                <a:spcPts val="300"/>
              </a:spcBef>
              <a:spcAft>
                <a:spcPts val="0"/>
              </a:spcAft>
              <a:buClr>
                <a:schemeClr val="dk1"/>
              </a:buClr>
              <a:buSzPts val="1500"/>
              <a:buChar char="–"/>
              <a:defRPr sz="1500"/>
            </a:lvl2pPr>
            <a:lvl3pPr marL="1371600" lvl="2" indent="-317500" algn="l">
              <a:spcBef>
                <a:spcPts val="300"/>
              </a:spcBef>
              <a:spcAft>
                <a:spcPts val="0"/>
              </a:spcAft>
              <a:buClr>
                <a:schemeClr val="dk1"/>
              </a:buClr>
              <a:buSzPts val="1400"/>
              <a:buChar char="•"/>
              <a:defRPr sz="1400"/>
            </a:lvl3pPr>
            <a:lvl4pPr marL="1828800" lvl="3" indent="-304800" algn="l">
              <a:spcBef>
                <a:spcPts val="200"/>
              </a:spcBef>
              <a:spcAft>
                <a:spcPts val="0"/>
              </a:spcAft>
              <a:buClr>
                <a:schemeClr val="dk1"/>
              </a:buClr>
              <a:buSzPts val="1200"/>
              <a:buChar char="–"/>
              <a:defRPr sz="1200"/>
            </a:lvl4pPr>
            <a:lvl5pPr marL="2286000" lvl="4" indent="-304800" algn="l">
              <a:spcBef>
                <a:spcPts val="200"/>
              </a:spcBef>
              <a:spcAft>
                <a:spcPts val="0"/>
              </a:spcAft>
              <a:buClr>
                <a:schemeClr val="dk1"/>
              </a:buClr>
              <a:buSzPts val="1200"/>
              <a:buChar char="»"/>
              <a:defRPr sz="1200"/>
            </a:lvl5pPr>
            <a:lvl6pPr marL="2743200" lvl="5" indent="-304800" algn="l">
              <a:spcBef>
                <a:spcPts val="200"/>
              </a:spcBef>
              <a:spcAft>
                <a:spcPts val="0"/>
              </a:spcAft>
              <a:buClr>
                <a:schemeClr val="dk1"/>
              </a:buClr>
              <a:buSzPts val="1200"/>
              <a:buChar char="•"/>
              <a:defRPr sz="1200"/>
            </a:lvl6pPr>
            <a:lvl7pPr marL="3200400" lvl="6" indent="-304800" algn="l">
              <a:spcBef>
                <a:spcPts val="200"/>
              </a:spcBef>
              <a:spcAft>
                <a:spcPts val="0"/>
              </a:spcAft>
              <a:buClr>
                <a:schemeClr val="dk1"/>
              </a:buClr>
              <a:buSzPts val="1200"/>
              <a:buChar char="•"/>
              <a:defRPr sz="1200"/>
            </a:lvl7pPr>
            <a:lvl8pPr marL="3657600" lvl="7" indent="-304800" algn="l">
              <a:spcBef>
                <a:spcPts val="200"/>
              </a:spcBef>
              <a:spcAft>
                <a:spcPts val="0"/>
              </a:spcAft>
              <a:buClr>
                <a:schemeClr val="dk1"/>
              </a:buClr>
              <a:buSzPts val="1200"/>
              <a:buChar char="•"/>
              <a:defRPr sz="1200"/>
            </a:lvl8pPr>
            <a:lvl9pPr marL="4114800" lvl="8" indent="-304800" algn="l">
              <a:spcBef>
                <a:spcPts val="200"/>
              </a:spcBef>
              <a:spcAft>
                <a:spcPts val="0"/>
              </a:spcAft>
              <a:buClr>
                <a:schemeClr val="dk1"/>
              </a:buClr>
              <a:buSzPts val="1200"/>
              <a:buChar char="•"/>
              <a:defRPr sz="1200"/>
            </a:lvl9pPr>
          </a:lstStyle>
          <a:p>
            <a:endParaRPr/>
          </a:p>
        </p:txBody>
      </p:sp>
      <p:sp>
        <p:nvSpPr>
          <p:cNvPr id="91" name="Google Shape;91;p19"/>
          <p:cNvSpPr txBox="1">
            <a:spLocks noGrp="1"/>
          </p:cNvSpPr>
          <p:nvPr>
            <p:ph type="dt" idx="10"/>
          </p:nvPr>
        </p:nvSpPr>
        <p:spPr>
          <a:xfrm>
            <a:off x="342900" y="4767263"/>
            <a:ext cx="16002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92" name="Google Shape;92;p19"/>
          <p:cNvSpPr txBox="1">
            <a:spLocks noGrp="1"/>
          </p:cNvSpPr>
          <p:nvPr>
            <p:ph type="ftr" idx="11"/>
          </p:nvPr>
        </p:nvSpPr>
        <p:spPr>
          <a:xfrm>
            <a:off x="2343150" y="4767263"/>
            <a:ext cx="21717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93" name="Google Shape;93;p19"/>
          <p:cNvSpPr txBox="1">
            <a:spLocks noGrp="1"/>
          </p:cNvSpPr>
          <p:nvPr>
            <p:ph type="sldNum" idx="12"/>
          </p:nvPr>
        </p:nvSpPr>
        <p:spPr>
          <a:xfrm>
            <a:off x="4914900" y="4767263"/>
            <a:ext cx="16002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94"/>
        <p:cNvGrpSpPr/>
        <p:nvPr/>
      </p:nvGrpSpPr>
      <p:grpSpPr>
        <a:xfrm>
          <a:off x="0" y="0"/>
          <a:ext cx="0" cy="0"/>
          <a:chOff x="0" y="0"/>
          <a:chExt cx="0" cy="0"/>
        </a:xfrm>
      </p:grpSpPr>
      <p:sp>
        <p:nvSpPr>
          <p:cNvPr id="95" name="Google Shape;95;p20"/>
          <p:cNvSpPr txBox="1">
            <a:spLocks noGrp="1"/>
          </p:cNvSpPr>
          <p:nvPr>
            <p:ph type="title"/>
          </p:nvPr>
        </p:nvSpPr>
        <p:spPr>
          <a:xfrm>
            <a:off x="342900" y="205978"/>
            <a:ext cx="6172200" cy="857250"/>
          </a:xfrm>
          <a:prstGeom prst="rect">
            <a:avLst/>
          </a:prstGeom>
          <a:noFill/>
          <a:ln>
            <a:noFill/>
          </a:ln>
        </p:spPr>
        <p:txBody>
          <a:bodyPr spcFirstLastPara="1" wrap="square" lIns="68575" tIns="34275" rIns="68575" bIns="34275" anchor="ctr" anchorCtr="0">
            <a:normAutofit/>
          </a:bodyPr>
          <a:lstStyle>
            <a:lvl1pPr lvl="0" algn="ctr">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96" name="Google Shape;96;p20"/>
          <p:cNvSpPr txBox="1">
            <a:spLocks noGrp="1"/>
          </p:cNvSpPr>
          <p:nvPr>
            <p:ph type="dt" idx="10"/>
          </p:nvPr>
        </p:nvSpPr>
        <p:spPr>
          <a:xfrm>
            <a:off x="342900" y="4767263"/>
            <a:ext cx="16002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97" name="Google Shape;97;p20"/>
          <p:cNvSpPr txBox="1">
            <a:spLocks noGrp="1"/>
          </p:cNvSpPr>
          <p:nvPr>
            <p:ph type="ftr" idx="11"/>
          </p:nvPr>
        </p:nvSpPr>
        <p:spPr>
          <a:xfrm>
            <a:off x="2343150" y="4767263"/>
            <a:ext cx="21717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98" name="Google Shape;98;p20"/>
          <p:cNvSpPr txBox="1">
            <a:spLocks noGrp="1"/>
          </p:cNvSpPr>
          <p:nvPr>
            <p:ph type="sldNum" idx="12"/>
          </p:nvPr>
        </p:nvSpPr>
        <p:spPr>
          <a:xfrm>
            <a:off x="4914900" y="4767263"/>
            <a:ext cx="16002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99"/>
        <p:cNvGrpSpPr/>
        <p:nvPr/>
      </p:nvGrpSpPr>
      <p:grpSpPr>
        <a:xfrm>
          <a:off x="0" y="0"/>
          <a:ext cx="0" cy="0"/>
          <a:chOff x="0" y="0"/>
          <a:chExt cx="0" cy="0"/>
        </a:xfrm>
      </p:grpSpPr>
      <p:sp>
        <p:nvSpPr>
          <p:cNvPr id="100" name="Google Shape;100;p21"/>
          <p:cNvSpPr txBox="1">
            <a:spLocks noGrp="1"/>
          </p:cNvSpPr>
          <p:nvPr>
            <p:ph type="title"/>
          </p:nvPr>
        </p:nvSpPr>
        <p:spPr>
          <a:xfrm>
            <a:off x="342900" y="204788"/>
            <a:ext cx="2256235" cy="871538"/>
          </a:xfrm>
          <a:prstGeom prst="rect">
            <a:avLst/>
          </a:prstGeom>
          <a:noFill/>
          <a:ln>
            <a:noFill/>
          </a:ln>
        </p:spPr>
        <p:txBody>
          <a:bodyPr spcFirstLastPara="1" wrap="square" lIns="68575" tIns="34275" rIns="68575" bIns="34275" anchor="b" anchorCtr="0">
            <a:normAutofit/>
          </a:bodyPr>
          <a:lstStyle>
            <a:lvl1pPr lvl="0" algn="l">
              <a:spcBef>
                <a:spcPts val="0"/>
              </a:spcBef>
              <a:spcAft>
                <a:spcPts val="0"/>
              </a:spcAft>
              <a:buClr>
                <a:schemeClr val="dk1"/>
              </a:buClr>
              <a:buSzPts val="1500"/>
              <a:buFont typeface="Calibri"/>
              <a:buNone/>
              <a:defRPr sz="1500" b="1"/>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01" name="Google Shape;101;p21"/>
          <p:cNvSpPr txBox="1">
            <a:spLocks noGrp="1"/>
          </p:cNvSpPr>
          <p:nvPr>
            <p:ph type="body" idx="1"/>
          </p:nvPr>
        </p:nvSpPr>
        <p:spPr>
          <a:xfrm>
            <a:off x="2681287" y="204788"/>
            <a:ext cx="3833813" cy="4389835"/>
          </a:xfrm>
          <a:prstGeom prst="rect">
            <a:avLst/>
          </a:prstGeom>
          <a:noFill/>
          <a:ln>
            <a:noFill/>
          </a:ln>
        </p:spPr>
        <p:txBody>
          <a:bodyPr spcFirstLastPara="1" wrap="square" lIns="68575" tIns="34275" rIns="68575" bIns="34275" anchor="t" anchorCtr="0">
            <a:normAutofit/>
          </a:bodyPr>
          <a:lstStyle>
            <a:lvl1pPr marL="457200" lvl="0" indent="-381000" algn="l">
              <a:spcBef>
                <a:spcPts val="500"/>
              </a:spcBef>
              <a:spcAft>
                <a:spcPts val="0"/>
              </a:spcAft>
              <a:buClr>
                <a:schemeClr val="dk1"/>
              </a:buClr>
              <a:buSzPts val="2400"/>
              <a:buChar char="•"/>
              <a:defRPr sz="2400"/>
            </a:lvl1pPr>
            <a:lvl2pPr marL="914400" lvl="1" indent="-361950" algn="l">
              <a:spcBef>
                <a:spcPts val="400"/>
              </a:spcBef>
              <a:spcAft>
                <a:spcPts val="0"/>
              </a:spcAft>
              <a:buClr>
                <a:schemeClr val="dk1"/>
              </a:buClr>
              <a:buSzPts val="2100"/>
              <a:buChar char="–"/>
              <a:defRPr sz="2100"/>
            </a:lvl2pPr>
            <a:lvl3pPr marL="1371600" lvl="2" indent="-342900" algn="l">
              <a:spcBef>
                <a:spcPts val="400"/>
              </a:spcBef>
              <a:spcAft>
                <a:spcPts val="0"/>
              </a:spcAft>
              <a:buClr>
                <a:schemeClr val="dk1"/>
              </a:buClr>
              <a:buSzPts val="1800"/>
              <a:buChar char="•"/>
              <a:defRPr sz="1800"/>
            </a:lvl3pPr>
            <a:lvl4pPr marL="1828800" lvl="3" indent="-323850" algn="l">
              <a:spcBef>
                <a:spcPts val="300"/>
              </a:spcBef>
              <a:spcAft>
                <a:spcPts val="0"/>
              </a:spcAft>
              <a:buClr>
                <a:schemeClr val="dk1"/>
              </a:buClr>
              <a:buSzPts val="1500"/>
              <a:buChar char="–"/>
              <a:defRPr sz="1500"/>
            </a:lvl4pPr>
            <a:lvl5pPr marL="2286000" lvl="4" indent="-323850" algn="l">
              <a:spcBef>
                <a:spcPts val="300"/>
              </a:spcBef>
              <a:spcAft>
                <a:spcPts val="0"/>
              </a:spcAft>
              <a:buClr>
                <a:schemeClr val="dk1"/>
              </a:buClr>
              <a:buSzPts val="1500"/>
              <a:buChar char="»"/>
              <a:defRPr sz="1500"/>
            </a:lvl5pPr>
            <a:lvl6pPr marL="2743200" lvl="5" indent="-323850" algn="l">
              <a:spcBef>
                <a:spcPts val="300"/>
              </a:spcBef>
              <a:spcAft>
                <a:spcPts val="0"/>
              </a:spcAft>
              <a:buClr>
                <a:schemeClr val="dk1"/>
              </a:buClr>
              <a:buSzPts val="1500"/>
              <a:buChar char="•"/>
              <a:defRPr sz="1500"/>
            </a:lvl6pPr>
            <a:lvl7pPr marL="3200400" lvl="6" indent="-323850" algn="l">
              <a:spcBef>
                <a:spcPts val="300"/>
              </a:spcBef>
              <a:spcAft>
                <a:spcPts val="0"/>
              </a:spcAft>
              <a:buClr>
                <a:schemeClr val="dk1"/>
              </a:buClr>
              <a:buSzPts val="1500"/>
              <a:buChar char="•"/>
              <a:defRPr sz="1500"/>
            </a:lvl7pPr>
            <a:lvl8pPr marL="3657600" lvl="7" indent="-323850" algn="l">
              <a:spcBef>
                <a:spcPts val="300"/>
              </a:spcBef>
              <a:spcAft>
                <a:spcPts val="0"/>
              </a:spcAft>
              <a:buClr>
                <a:schemeClr val="dk1"/>
              </a:buClr>
              <a:buSzPts val="1500"/>
              <a:buChar char="•"/>
              <a:defRPr sz="1500"/>
            </a:lvl8pPr>
            <a:lvl9pPr marL="4114800" lvl="8" indent="-323850" algn="l">
              <a:spcBef>
                <a:spcPts val="300"/>
              </a:spcBef>
              <a:spcAft>
                <a:spcPts val="0"/>
              </a:spcAft>
              <a:buClr>
                <a:schemeClr val="dk1"/>
              </a:buClr>
              <a:buSzPts val="1500"/>
              <a:buChar char="•"/>
              <a:defRPr sz="1500"/>
            </a:lvl9pPr>
          </a:lstStyle>
          <a:p>
            <a:endParaRPr/>
          </a:p>
        </p:txBody>
      </p:sp>
      <p:sp>
        <p:nvSpPr>
          <p:cNvPr id="102" name="Google Shape;102;p21"/>
          <p:cNvSpPr txBox="1">
            <a:spLocks noGrp="1"/>
          </p:cNvSpPr>
          <p:nvPr>
            <p:ph type="body" idx="2"/>
          </p:nvPr>
        </p:nvSpPr>
        <p:spPr>
          <a:xfrm>
            <a:off x="342900" y="1076325"/>
            <a:ext cx="2256235" cy="3518297"/>
          </a:xfrm>
          <a:prstGeom prst="rect">
            <a:avLst/>
          </a:prstGeom>
          <a:noFill/>
          <a:ln>
            <a:noFill/>
          </a:ln>
        </p:spPr>
        <p:txBody>
          <a:bodyPr spcFirstLastPara="1" wrap="square" lIns="68575" tIns="34275" rIns="68575" bIns="34275" anchor="t" anchorCtr="0">
            <a:normAutofit/>
          </a:bodyPr>
          <a:lstStyle>
            <a:lvl1pPr marL="457200" lvl="0" indent="-228600" algn="l">
              <a:spcBef>
                <a:spcPts val="200"/>
              </a:spcBef>
              <a:spcAft>
                <a:spcPts val="0"/>
              </a:spcAft>
              <a:buClr>
                <a:schemeClr val="dk1"/>
              </a:buClr>
              <a:buSzPts val="1100"/>
              <a:buNone/>
              <a:defRPr sz="1100"/>
            </a:lvl1pPr>
            <a:lvl2pPr marL="914400" lvl="1" indent="-228600" algn="l">
              <a:spcBef>
                <a:spcPts val="200"/>
              </a:spcBef>
              <a:spcAft>
                <a:spcPts val="0"/>
              </a:spcAft>
              <a:buClr>
                <a:schemeClr val="dk1"/>
              </a:buClr>
              <a:buSzPts val="900"/>
              <a:buNone/>
              <a:defRPr sz="900"/>
            </a:lvl2pPr>
            <a:lvl3pPr marL="1371600" lvl="2" indent="-228600" algn="l">
              <a:spcBef>
                <a:spcPts val="200"/>
              </a:spcBef>
              <a:spcAft>
                <a:spcPts val="0"/>
              </a:spcAft>
              <a:buClr>
                <a:schemeClr val="dk1"/>
              </a:buClr>
              <a:buSzPts val="800"/>
              <a:buNone/>
              <a:defRPr sz="800"/>
            </a:lvl3pPr>
            <a:lvl4pPr marL="1828800" lvl="3" indent="-228600" algn="l">
              <a:spcBef>
                <a:spcPts val="100"/>
              </a:spcBef>
              <a:spcAft>
                <a:spcPts val="0"/>
              </a:spcAft>
              <a:buClr>
                <a:schemeClr val="dk1"/>
              </a:buClr>
              <a:buSzPts val="700"/>
              <a:buNone/>
              <a:defRPr sz="700"/>
            </a:lvl4pPr>
            <a:lvl5pPr marL="2286000" lvl="4" indent="-228600" algn="l">
              <a:spcBef>
                <a:spcPts val="100"/>
              </a:spcBef>
              <a:spcAft>
                <a:spcPts val="0"/>
              </a:spcAft>
              <a:buClr>
                <a:schemeClr val="dk1"/>
              </a:buClr>
              <a:buSzPts val="700"/>
              <a:buNone/>
              <a:defRPr sz="700"/>
            </a:lvl5pPr>
            <a:lvl6pPr marL="2743200" lvl="5" indent="-228600" algn="l">
              <a:spcBef>
                <a:spcPts val="100"/>
              </a:spcBef>
              <a:spcAft>
                <a:spcPts val="0"/>
              </a:spcAft>
              <a:buClr>
                <a:schemeClr val="dk1"/>
              </a:buClr>
              <a:buSzPts val="700"/>
              <a:buNone/>
              <a:defRPr sz="700"/>
            </a:lvl6pPr>
            <a:lvl7pPr marL="3200400" lvl="6" indent="-228600" algn="l">
              <a:spcBef>
                <a:spcPts val="100"/>
              </a:spcBef>
              <a:spcAft>
                <a:spcPts val="0"/>
              </a:spcAft>
              <a:buClr>
                <a:schemeClr val="dk1"/>
              </a:buClr>
              <a:buSzPts val="700"/>
              <a:buNone/>
              <a:defRPr sz="700"/>
            </a:lvl7pPr>
            <a:lvl8pPr marL="3657600" lvl="7" indent="-228600" algn="l">
              <a:spcBef>
                <a:spcPts val="100"/>
              </a:spcBef>
              <a:spcAft>
                <a:spcPts val="0"/>
              </a:spcAft>
              <a:buClr>
                <a:schemeClr val="dk1"/>
              </a:buClr>
              <a:buSzPts val="700"/>
              <a:buNone/>
              <a:defRPr sz="700"/>
            </a:lvl8pPr>
            <a:lvl9pPr marL="4114800" lvl="8" indent="-228600" algn="l">
              <a:spcBef>
                <a:spcPts val="100"/>
              </a:spcBef>
              <a:spcAft>
                <a:spcPts val="0"/>
              </a:spcAft>
              <a:buClr>
                <a:schemeClr val="dk1"/>
              </a:buClr>
              <a:buSzPts val="700"/>
              <a:buNone/>
              <a:defRPr sz="700"/>
            </a:lvl9pPr>
          </a:lstStyle>
          <a:p>
            <a:endParaRPr/>
          </a:p>
        </p:txBody>
      </p:sp>
      <p:sp>
        <p:nvSpPr>
          <p:cNvPr id="103" name="Google Shape;103;p21"/>
          <p:cNvSpPr txBox="1">
            <a:spLocks noGrp="1"/>
          </p:cNvSpPr>
          <p:nvPr>
            <p:ph type="dt" idx="10"/>
          </p:nvPr>
        </p:nvSpPr>
        <p:spPr>
          <a:xfrm>
            <a:off x="342900" y="4767263"/>
            <a:ext cx="16002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04" name="Google Shape;104;p21"/>
          <p:cNvSpPr txBox="1">
            <a:spLocks noGrp="1"/>
          </p:cNvSpPr>
          <p:nvPr>
            <p:ph type="ftr" idx="11"/>
          </p:nvPr>
        </p:nvSpPr>
        <p:spPr>
          <a:xfrm>
            <a:off x="2343150" y="4767263"/>
            <a:ext cx="21717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05" name="Google Shape;105;p21"/>
          <p:cNvSpPr txBox="1">
            <a:spLocks noGrp="1"/>
          </p:cNvSpPr>
          <p:nvPr>
            <p:ph type="sldNum" idx="12"/>
          </p:nvPr>
        </p:nvSpPr>
        <p:spPr>
          <a:xfrm>
            <a:off x="4914900" y="4767263"/>
            <a:ext cx="16002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106"/>
        <p:cNvGrpSpPr/>
        <p:nvPr/>
      </p:nvGrpSpPr>
      <p:grpSpPr>
        <a:xfrm>
          <a:off x="0" y="0"/>
          <a:ext cx="0" cy="0"/>
          <a:chOff x="0" y="0"/>
          <a:chExt cx="0" cy="0"/>
        </a:xfrm>
      </p:grpSpPr>
      <p:sp>
        <p:nvSpPr>
          <p:cNvPr id="107" name="Google Shape;107;p22"/>
          <p:cNvSpPr txBox="1">
            <a:spLocks noGrp="1"/>
          </p:cNvSpPr>
          <p:nvPr>
            <p:ph type="title"/>
          </p:nvPr>
        </p:nvSpPr>
        <p:spPr>
          <a:xfrm>
            <a:off x="1344216" y="3600450"/>
            <a:ext cx="4114800" cy="425054"/>
          </a:xfrm>
          <a:prstGeom prst="rect">
            <a:avLst/>
          </a:prstGeom>
          <a:noFill/>
          <a:ln>
            <a:noFill/>
          </a:ln>
        </p:spPr>
        <p:txBody>
          <a:bodyPr spcFirstLastPara="1" wrap="square" lIns="68575" tIns="34275" rIns="68575" bIns="34275" anchor="b" anchorCtr="0">
            <a:normAutofit/>
          </a:bodyPr>
          <a:lstStyle>
            <a:lvl1pPr lvl="0" algn="l">
              <a:spcBef>
                <a:spcPts val="0"/>
              </a:spcBef>
              <a:spcAft>
                <a:spcPts val="0"/>
              </a:spcAft>
              <a:buClr>
                <a:schemeClr val="dk1"/>
              </a:buClr>
              <a:buSzPts val="1500"/>
              <a:buFont typeface="Calibri"/>
              <a:buNone/>
              <a:defRPr sz="1500" b="1"/>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08" name="Google Shape;108;p22"/>
          <p:cNvSpPr>
            <a:spLocks noGrp="1"/>
          </p:cNvSpPr>
          <p:nvPr>
            <p:ph type="pic" idx="2"/>
          </p:nvPr>
        </p:nvSpPr>
        <p:spPr>
          <a:xfrm>
            <a:off x="1344216" y="459581"/>
            <a:ext cx="4114800" cy="3086100"/>
          </a:xfrm>
          <a:prstGeom prst="rect">
            <a:avLst/>
          </a:prstGeom>
          <a:noFill/>
          <a:ln>
            <a:noFill/>
          </a:ln>
        </p:spPr>
      </p:sp>
      <p:sp>
        <p:nvSpPr>
          <p:cNvPr id="109" name="Google Shape;109;p22"/>
          <p:cNvSpPr txBox="1">
            <a:spLocks noGrp="1"/>
          </p:cNvSpPr>
          <p:nvPr>
            <p:ph type="body" idx="1"/>
          </p:nvPr>
        </p:nvSpPr>
        <p:spPr>
          <a:xfrm>
            <a:off x="1344216" y="4025503"/>
            <a:ext cx="4114800" cy="603647"/>
          </a:xfrm>
          <a:prstGeom prst="rect">
            <a:avLst/>
          </a:prstGeom>
          <a:noFill/>
          <a:ln>
            <a:noFill/>
          </a:ln>
        </p:spPr>
        <p:txBody>
          <a:bodyPr spcFirstLastPara="1" wrap="square" lIns="68575" tIns="34275" rIns="68575" bIns="34275" anchor="t" anchorCtr="0">
            <a:normAutofit/>
          </a:bodyPr>
          <a:lstStyle>
            <a:lvl1pPr marL="457200" lvl="0" indent="-228600" algn="l">
              <a:spcBef>
                <a:spcPts val="200"/>
              </a:spcBef>
              <a:spcAft>
                <a:spcPts val="0"/>
              </a:spcAft>
              <a:buClr>
                <a:schemeClr val="dk1"/>
              </a:buClr>
              <a:buSzPts val="1100"/>
              <a:buNone/>
              <a:defRPr sz="1100"/>
            </a:lvl1pPr>
            <a:lvl2pPr marL="914400" lvl="1" indent="-228600" algn="l">
              <a:spcBef>
                <a:spcPts val="200"/>
              </a:spcBef>
              <a:spcAft>
                <a:spcPts val="0"/>
              </a:spcAft>
              <a:buClr>
                <a:schemeClr val="dk1"/>
              </a:buClr>
              <a:buSzPts val="900"/>
              <a:buNone/>
              <a:defRPr sz="900"/>
            </a:lvl2pPr>
            <a:lvl3pPr marL="1371600" lvl="2" indent="-228600" algn="l">
              <a:spcBef>
                <a:spcPts val="200"/>
              </a:spcBef>
              <a:spcAft>
                <a:spcPts val="0"/>
              </a:spcAft>
              <a:buClr>
                <a:schemeClr val="dk1"/>
              </a:buClr>
              <a:buSzPts val="800"/>
              <a:buNone/>
              <a:defRPr sz="800"/>
            </a:lvl3pPr>
            <a:lvl4pPr marL="1828800" lvl="3" indent="-228600" algn="l">
              <a:spcBef>
                <a:spcPts val="100"/>
              </a:spcBef>
              <a:spcAft>
                <a:spcPts val="0"/>
              </a:spcAft>
              <a:buClr>
                <a:schemeClr val="dk1"/>
              </a:buClr>
              <a:buSzPts val="700"/>
              <a:buNone/>
              <a:defRPr sz="700"/>
            </a:lvl4pPr>
            <a:lvl5pPr marL="2286000" lvl="4" indent="-228600" algn="l">
              <a:spcBef>
                <a:spcPts val="100"/>
              </a:spcBef>
              <a:spcAft>
                <a:spcPts val="0"/>
              </a:spcAft>
              <a:buClr>
                <a:schemeClr val="dk1"/>
              </a:buClr>
              <a:buSzPts val="700"/>
              <a:buNone/>
              <a:defRPr sz="700"/>
            </a:lvl5pPr>
            <a:lvl6pPr marL="2743200" lvl="5" indent="-228600" algn="l">
              <a:spcBef>
                <a:spcPts val="100"/>
              </a:spcBef>
              <a:spcAft>
                <a:spcPts val="0"/>
              </a:spcAft>
              <a:buClr>
                <a:schemeClr val="dk1"/>
              </a:buClr>
              <a:buSzPts val="700"/>
              <a:buNone/>
              <a:defRPr sz="700"/>
            </a:lvl6pPr>
            <a:lvl7pPr marL="3200400" lvl="6" indent="-228600" algn="l">
              <a:spcBef>
                <a:spcPts val="100"/>
              </a:spcBef>
              <a:spcAft>
                <a:spcPts val="0"/>
              </a:spcAft>
              <a:buClr>
                <a:schemeClr val="dk1"/>
              </a:buClr>
              <a:buSzPts val="700"/>
              <a:buNone/>
              <a:defRPr sz="700"/>
            </a:lvl7pPr>
            <a:lvl8pPr marL="3657600" lvl="7" indent="-228600" algn="l">
              <a:spcBef>
                <a:spcPts val="100"/>
              </a:spcBef>
              <a:spcAft>
                <a:spcPts val="0"/>
              </a:spcAft>
              <a:buClr>
                <a:schemeClr val="dk1"/>
              </a:buClr>
              <a:buSzPts val="700"/>
              <a:buNone/>
              <a:defRPr sz="700"/>
            </a:lvl8pPr>
            <a:lvl9pPr marL="4114800" lvl="8" indent="-228600" algn="l">
              <a:spcBef>
                <a:spcPts val="100"/>
              </a:spcBef>
              <a:spcAft>
                <a:spcPts val="0"/>
              </a:spcAft>
              <a:buClr>
                <a:schemeClr val="dk1"/>
              </a:buClr>
              <a:buSzPts val="700"/>
              <a:buNone/>
              <a:defRPr sz="700"/>
            </a:lvl9pPr>
          </a:lstStyle>
          <a:p>
            <a:endParaRPr/>
          </a:p>
        </p:txBody>
      </p:sp>
      <p:sp>
        <p:nvSpPr>
          <p:cNvPr id="110" name="Google Shape;110;p22"/>
          <p:cNvSpPr txBox="1">
            <a:spLocks noGrp="1"/>
          </p:cNvSpPr>
          <p:nvPr>
            <p:ph type="dt" idx="10"/>
          </p:nvPr>
        </p:nvSpPr>
        <p:spPr>
          <a:xfrm>
            <a:off x="342900" y="4767263"/>
            <a:ext cx="16002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11" name="Google Shape;111;p22"/>
          <p:cNvSpPr txBox="1">
            <a:spLocks noGrp="1"/>
          </p:cNvSpPr>
          <p:nvPr>
            <p:ph type="ftr" idx="11"/>
          </p:nvPr>
        </p:nvSpPr>
        <p:spPr>
          <a:xfrm>
            <a:off x="2343150" y="4767263"/>
            <a:ext cx="21717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12" name="Google Shape;112;p22"/>
          <p:cNvSpPr txBox="1">
            <a:spLocks noGrp="1"/>
          </p:cNvSpPr>
          <p:nvPr>
            <p:ph type="sldNum" idx="12"/>
          </p:nvPr>
        </p:nvSpPr>
        <p:spPr>
          <a:xfrm>
            <a:off x="4914900" y="4767263"/>
            <a:ext cx="16002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113"/>
        <p:cNvGrpSpPr/>
        <p:nvPr/>
      </p:nvGrpSpPr>
      <p:grpSpPr>
        <a:xfrm>
          <a:off x="0" y="0"/>
          <a:ext cx="0" cy="0"/>
          <a:chOff x="0" y="0"/>
          <a:chExt cx="0" cy="0"/>
        </a:xfrm>
      </p:grpSpPr>
      <p:sp>
        <p:nvSpPr>
          <p:cNvPr id="114" name="Google Shape;114;p23"/>
          <p:cNvSpPr txBox="1">
            <a:spLocks noGrp="1"/>
          </p:cNvSpPr>
          <p:nvPr>
            <p:ph type="title"/>
          </p:nvPr>
        </p:nvSpPr>
        <p:spPr>
          <a:xfrm>
            <a:off x="342900" y="205978"/>
            <a:ext cx="6172200" cy="857250"/>
          </a:xfrm>
          <a:prstGeom prst="rect">
            <a:avLst/>
          </a:prstGeom>
          <a:noFill/>
          <a:ln>
            <a:noFill/>
          </a:ln>
        </p:spPr>
        <p:txBody>
          <a:bodyPr spcFirstLastPara="1" wrap="square" lIns="68575" tIns="34275" rIns="68575" bIns="34275" anchor="ctr" anchorCtr="0">
            <a:normAutofit/>
          </a:bodyPr>
          <a:lstStyle>
            <a:lvl1pPr lvl="0" algn="ctr">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15" name="Google Shape;115;p23"/>
          <p:cNvSpPr txBox="1">
            <a:spLocks noGrp="1"/>
          </p:cNvSpPr>
          <p:nvPr>
            <p:ph type="body" idx="1"/>
          </p:nvPr>
        </p:nvSpPr>
        <p:spPr>
          <a:xfrm rot="5400000">
            <a:off x="1731764" y="-188714"/>
            <a:ext cx="3394472" cy="6172200"/>
          </a:xfrm>
          <a:prstGeom prst="rect">
            <a:avLst/>
          </a:prstGeom>
          <a:noFill/>
          <a:ln>
            <a:noFill/>
          </a:ln>
        </p:spPr>
        <p:txBody>
          <a:bodyPr spcFirstLastPara="1" wrap="square" lIns="68575" tIns="34275" rIns="68575" bIns="34275" anchor="t" anchorCtr="0">
            <a:normAutofit/>
          </a:bodyPr>
          <a:lstStyle>
            <a:lvl1pPr marL="457200" lvl="0" indent="-317500" algn="l">
              <a:spcBef>
                <a:spcPts val="300"/>
              </a:spcBef>
              <a:spcAft>
                <a:spcPts val="0"/>
              </a:spcAft>
              <a:buClr>
                <a:schemeClr val="dk1"/>
              </a:buClr>
              <a:buSzPts val="1400"/>
              <a:buChar char="•"/>
              <a:defRPr/>
            </a:lvl1pPr>
            <a:lvl2pPr marL="914400" lvl="1" indent="-317500" algn="l">
              <a:spcBef>
                <a:spcPts val="300"/>
              </a:spcBef>
              <a:spcAft>
                <a:spcPts val="0"/>
              </a:spcAft>
              <a:buClr>
                <a:schemeClr val="dk1"/>
              </a:buClr>
              <a:buSzPts val="1400"/>
              <a:buChar char="–"/>
              <a:defRPr/>
            </a:lvl2pPr>
            <a:lvl3pPr marL="1371600" lvl="2" indent="-317500" algn="l">
              <a:spcBef>
                <a:spcPts val="300"/>
              </a:spcBef>
              <a:spcAft>
                <a:spcPts val="0"/>
              </a:spcAft>
              <a:buClr>
                <a:schemeClr val="dk1"/>
              </a:buClr>
              <a:buSzPts val="1400"/>
              <a:buChar char="•"/>
              <a:defRPr/>
            </a:lvl3pPr>
            <a:lvl4pPr marL="1828800" lvl="3" indent="-317500" algn="l">
              <a:spcBef>
                <a:spcPts val="300"/>
              </a:spcBef>
              <a:spcAft>
                <a:spcPts val="0"/>
              </a:spcAft>
              <a:buClr>
                <a:schemeClr val="dk1"/>
              </a:buClr>
              <a:buSzPts val="1400"/>
              <a:buChar char="–"/>
              <a:defRPr/>
            </a:lvl4pPr>
            <a:lvl5pPr marL="2286000" lvl="4" indent="-317500" algn="l">
              <a:spcBef>
                <a:spcPts val="300"/>
              </a:spcBef>
              <a:spcAft>
                <a:spcPts val="0"/>
              </a:spcAft>
              <a:buClr>
                <a:schemeClr val="dk1"/>
              </a:buClr>
              <a:buSzPts val="1400"/>
              <a:buChar char="»"/>
              <a:defRPr/>
            </a:lvl5pPr>
            <a:lvl6pPr marL="2743200" lvl="5" indent="-317500" algn="l">
              <a:spcBef>
                <a:spcPts val="300"/>
              </a:spcBef>
              <a:spcAft>
                <a:spcPts val="0"/>
              </a:spcAft>
              <a:buClr>
                <a:schemeClr val="dk1"/>
              </a:buClr>
              <a:buSzPts val="1400"/>
              <a:buChar char="•"/>
              <a:defRPr/>
            </a:lvl6pPr>
            <a:lvl7pPr marL="3200400" lvl="6" indent="-317500" algn="l">
              <a:spcBef>
                <a:spcPts val="300"/>
              </a:spcBef>
              <a:spcAft>
                <a:spcPts val="0"/>
              </a:spcAft>
              <a:buClr>
                <a:schemeClr val="dk1"/>
              </a:buClr>
              <a:buSzPts val="1400"/>
              <a:buChar char="•"/>
              <a:defRPr/>
            </a:lvl7pPr>
            <a:lvl8pPr marL="3657600" lvl="7" indent="-317500" algn="l">
              <a:spcBef>
                <a:spcPts val="300"/>
              </a:spcBef>
              <a:spcAft>
                <a:spcPts val="0"/>
              </a:spcAft>
              <a:buClr>
                <a:schemeClr val="dk1"/>
              </a:buClr>
              <a:buSzPts val="1400"/>
              <a:buChar char="•"/>
              <a:defRPr/>
            </a:lvl8pPr>
            <a:lvl9pPr marL="4114800" lvl="8" indent="-317500" algn="l">
              <a:spcBef>
                <a:spcPts val="300"/>
              </a:spcBef>
              <a:spcAft>
                <a:spcPts val="0"/>
              </a:spcAft>
              <a:buClr>
                <a:schemeClr val="dk1"/>
              </a:buClr>
              <a:buSzPts val="1400"/>
              <a:buChar char="•"/>
              <a:defRPr/>
            </a:lvl9pPr>
          </a:lstStyle>
          <a:p>
            <a:endParaRPr/>
          </a:p>
        </p:txBody>
      </p:sp>
      <p:sp>
        <p:nvSpPr>
          <p:cNvPr id="116" name="Google Shape;116;p23"/>
          <p:cNvSpPr txBox="1">
            <a:spLocks noGrp="1"/>
          </p:cNvSpPr>
          <p:nvPr>
            <p:ph type="dt" idx="10"/>
          </p:nvPr>
        </p:nvSpPr>
        <p:spPr>
          <a:xfrm>
            <a:off x="342900" y="4767263"/>
            <a:ext cx="16002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17" name="Google Shape;117;p23"/>
          <p:cNvSpPr txBox="1">
            <a:spLocks noGrp="1"/>
          </p:cNvSpPr>
          <p:nvPr>
            <p:ph type="ftr" idx="11"/>
          </p:nvPr>
        </p:nvSpPr>
        <p:spPr>
          <a:xfrm>
            <a:off x="2343150" y="4767263"/>
            <a:ext cx="21717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18" name="Google Shape;118;p23"/>
          <p:cNvSpPr txBox="1">
            <a:spLocks noGrp="1"/>
          </p:cNvSpPr>
          <p:nvPr>
            <p:ph type="sldNum" idx="12"/>
          </p:nvPr>
        </p:nvSpPr>
        <p:spPr>
          <a:xfrm>
            <a:off x="4914900" y="4767263"/>
            <a:ext cx="16002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119"/>
        <p:cNvGrpSpPr/>
        <p:nvPr/>
      </p:nvGrpSpPr>
      <p:grpSpPr>
        <a:xfrm>
          <a:off x="0" y="0"/>
          <a:ext cx="0" cy="0"/>
          <a:chOff x="0" y="0"/>
          <a:chExt cx="0" cy="0"/>
        </a:xfrm>
      </p:grpSpPr>
      <p:sp>
        <p:nvSpPr>
          <p:cNvPr id="120" name="Google Shape;120;p24"/>
          <p:cNvSpPr txBox="1">
            <a:spLocks noGrp="1"/>
          </p:cNvSpPr>
          <p:nvPr>
            <p:ph type="title"/>
          </p:nvPr>
        </p:nvSpPr>
        <p:spPr>
          <a:xfrm rot="5400000">
            <a:off x="3549253" y="1628775"/>
            <a:ext cx="4388644" cy="1543050"/>
          </a:xfrm>
          <a:prstGeom prst="rect">
            <a:avLst/>
          </a:prstGeom>
          <a:noFill/>
          <a:ln>
            <a:noFill/>
          </a:ln>
        </p:spPr>
        <p:txBody>
          <a:bodyPr spcFirstLastPara="1" wrap="square" lIns="68575" tIns="34275" rIns="68575" bIns="34275" anchor="ctr" anchorCtr="0">
            <a:normAutofit/>
          </a:bodyPr>
          <a:lstStyle>
            <a:lvl1pPr lvl="0" algn="ctr">
              <a:spcBef>
                <a:spcPts val="0"/>
              </a:spcBef>
              <a:spcAft>
                <a:spcPts val="0"/>
              </a:spcAft>
              <a:buClr>
                <a:schemeClr val="dk1"/>
              </a:buClr>
              <a:buSzPts val="1400"/>
              <a:buNone/>
              <a:defRPr/>
            </a:lvl1pPr>
            <a:lvl2pPr lvl="1">
              <a:spcBef>
                <a:spcPts val="0"/>
              </a:spcBef>
              <a:spcAft>
                <a:spcPts val="0"/>
              </a:spcAft>
              <a:buSzPts val="1100"/>
              <a:buNone/>
              <a:defRPr/>
            </a:lvl2pPr>
            <a:lvl3pPr lvl="2">
              <a:spcBef>
                <a:spcPts val="0"/>
              </a:spcBef>
              <a:spcAft>
                <a:spcPts val="0"/>
              </a:spcAft>
              <a:buSzPts val="1100"/>
              <a:buNone/>
              <a:defRPr/>
            </a:lvl3pPr>
            <a:lvl4pPr lvl="3">
              <a:spcBef>
                <a:spcPts val="0"/>
              </a:spcBef>
              <a:spcAft>
                <a:spcPts val="0"/>
              </a:spcAft>
              <a:buSzPts val="1100"/>
              <a:buNone/>
              <a:defRPr/>
            </a:lvl4pPr>
            <a:lvl5pPr lvl="4">
              <a:spcBef>
                <a:spcPts val="0"/>
              </a:spcBef>
              <a:spcAft>
                <a:spcPts val="0"/>
              </a:spcAft>
              <a:buSzPts val="1100"/>
              <a:buNone/>
              <a:defRPr/>
            </a:lvl5pPr>
            <a:lvl6pPr lvl="5">
              <a:spcBef>
                <a:spcPts val="0"/>
              </a:spcBef>
              <a:spcAft>
                <a:spcPts val="0"/>
              </a:spcAft>
              <a:buSzPts val="1100"/>
              <a:buNone/>
              <a:defRPr/>
            </a:lvl6pPr>
            <a:lvl7pPr lvl="6">
              <a:spcBef>
                <a:spcPts val="0"/>
              </a:spcBef>
              <a:spcAft>
                <a:spcPts val="0"/>
              </a:spcAft>
              <a:buSzPts val="1100"/>
              <a:buNone/>
              <a:defRPr/>
            </a:lvl7pPr>
            <a:lvl8pPr lvl="7">
              <a:spcBef>
                <a:spcPts val="0"/>
              </a:spcBef>
              <a:spcAft>
                <a:spcPts val="0"/>
              </a:spcAft>
              <a:buSzPts val="1100"/>
              <a:buNone/>
              <a:defRPr/>
            </a:lvl8pPr>
            <a:lvl9pPr lvl="8">
              <a:spcBef>
                <a:spcPts val="0"/>
              </a:spcBef>
              <a:spcAft>
                <a:spcPts val="0"/>
              </a:spcAft>
              <a:buSzPts val="1100"/>
              <a:buNone/>
              <a:defRPr/>
            </a:lvl9pPr>
          </a:lstStyle>
          <a:p>
            <a:endParaRPr/>
          </a:p>
        </p:txBody>
      </p:sp>
      <p:sp>
        <p:nvSpPr>
          <p:cNvPr id="121" name="Google Shape;121;p24"/>
          <p:cNvSpPr txBox="1">
            <a:spLocks noGrp="1"/>
          </p:cNvSpPr>
          <p:nvPr>
            <p:ph type="body" idx="1"/>
          </p:nvPr>
        </p:nvSpPr>
        <p:spPr>
          <a:xfrm rot="5400000">
            <a:off x="406003" y="142875"/>
            <a:ext cx="4388644" cy="4514850"/>
          </a:xfrm>
          <a:prstGeom prst="rect">
            <a:avLst/>
          </a:prstGeom>
          <a:noFill/>
          <a:ln>
            <a:noFill/>
          </a:ln>
        </p:spPr>
        <p:txBody>
          <a:bodyPr spcFirstLastPara="1" wrap="square" lIns="68575" tIns="34275" rIns="68575" bIns="34275" anchor="t" anchorCtr="0">
            <a:normAutofit/>
          </a:bodyPr>
          <a:lstStyle>
            <a:lvl1pPr marL="457200" lvl="0" indent="-317500" algn="l">
              <a:spcBef>
                <a:spcPts val="300"/>
              </a:spcBef>
              <a:spcAft>
                <a:spcPts val="0"/>
              </a:spcAft>
              <a:buClr>
                <a:schemeClr val="dk1"/>
              </a:buClr>
              <a:buSzPts val="1400"/>
              <a:buChar char="•"/>
              <a:defRPr/>
            </a:lvl1pPr>
            <a:lvl2pPr marL="914400" lvl="1" indent="-317500" algn="l">
              <a:spcBef>
                <a:spcPts val="300"/>
              </a:spcBef>
              <a:spcAft>
                <a:spcPts val="0"/>
              </a:spcAft>
              <a:buClr>
                <a:schemeClr val="dk1"/>
              </a:buClr>
              <a:buSzPts val="1400"/>
              <a:buChar char="–"/>
              <a:defRPr/>
            </a:lvl2pPr>
            <a:lvl3pPr marL="1371600" lvl="2" indent="-317500" algn="l">
              <a:spcBef>
                <a:spcPts val="300"/>
              </a:spcBef>
              <a:spcAft>
                <a:spcPts val="0"/>
              </a:spcAft>
              <a:buClr>
                <a:schemeClr val="dk1"/>
              </a:buClr>
              <a:buSzPts val="1400"/>
              <a:buChar char="•"/>
              <a:defRPr/>
            </a:lvl3pPr>
            <a:lvl4pPr marL="1828800" lvl="3" indent="-317500" algn="l">
              <a:spcBef>
                <a:spcPts val="300"/>
              </a:spcBef>
              <a:spcAft>
                <a:spcPts val="0"/>
              </a:spcAft>
              <a:buClr>
                <a:schemeClr val="dk1"/>
              </a:buClr>
              <a:buSzPts val="1400"/>
              <a:buChar char="–"/>
              <a:defRPr/>
            </a:lvl4pPr>
            <a:lvl5pPr marL="2286000" lvl="4" indent="-317500" algn="l">
              <a:spcBef>
                <a:spcPts val="300"/>
              </a:spcBef>
              <a:spcAft>
                <a:spcPts val="0"/>
              </a:spcAft>
              <a:buClr>
                <a:schemeClr val="dk1"/>
              </a:buClr>
              <a:buSzPts val="1400"/>
              <a:buChar char="»"/>
              <a:defRPr/>
            </a:lvl5pPr>
            <a:lvl6pPr marL="2743200" lvl="5" indent="-317500" algn="l">
              <a:spcBef>
                <a:spcPts val="300"/>
              </a:spcBef>
              <a:spcAft>
                <a:spcPts val="0"/>
              </a:spcAft>
              <a:buClr>
                <a:schemeClr val="dk1"/>
              </a:buClr>
              <a:buSzPts val="1400"/>
              <a:buChar char="•"/>
              <a:defRPr/>
            </a:lvl6pPr>
            <a:lvl7pPr marL="3200400" lvl="6" indent="-317500" algn="l">
              <a:spcBef>
                <a:spcPts val="300"/>
              </a:spcBef>
              <a:spcAft>
                <a:spcPts val="0"/>
              </a:spcAft>
              <a:buClr>
                <a:schemeClr val="dk1"/>
              </a:buClr>
              <a:buSzPts val="1400"/>
              <a:buChar char="•"/>
              <a:defRPr/>
            </a:lvl7pPr>
            <a:lvl8pPr marL="3657600" lvl="7" indent="-317500" algn="l">
              <a:spcBef>
                <a:spcPts val="300"/>
              </a:spcBef>
              <a:spcAft>
                <a:spcPts val="0"/>
              </a:spcAft>
              <a:buClr>
                <a:schemeClr val="dk1"/>
              </a:buClr>
              <a:buSzPts val="1400"/>
              <a:buChar char="•"/>
              <a:defRPr/>
            </a:lvl8pPr>
            <a:lvl9pPr marL="4114800" lvl="8" indent="-317500" algn="l">
              <a:spcBef>
                <a:spcPts val="300"/>
              </a:spcBef>
              <a:spcAft>
                <a:spcPts val="0"/>
              </a:spcAft>
              <a:buClr>
                <a:schemeClr val="dk1"/>
              </a:buClr>
              <a:buSzPts val="1400"/>
              <a:buChar char="•"/>
              <a:defRPr/>
            </a:lvl9pPr>
          </a:lstStyle>
          <a:p>
            <a:endParaRPr/>
          </a:p>
        </p:txBody>
      </p:sp>
      <p:sp>
        <p:nvSpPr>
          <p:cNvPr id="122" name="Google Shape;122;p24"/>
          <p:cNvSpPr txBox="1">
            <a:spLocks noGrp="1"/>
          </p:cNvSpPr>
          <p:nvPr>
            <p:ph type="dt" idx="10"/>
          </p:nvPr>
        </p:nvSpPr>
        <p:spPr>
          <a:xfrm>
            <a:off x="342900" y="4767263"/>
            <a:ext cx="1600200" cy="273844"/>
          </a:xfrm>
          <a:prstGeom prst="rect">
            <a:avLst/>
          </a:prstGeom>
          <a:noFill/>
          <a:ln>
            <a:noFill/>
          </a:ln>
        </p:spPr>
        <p:txBody>
          <a:bodyPr spcFirstLastPara="1" wrap="square" lIns="68575" tIns="34275" rIns="68575" bIns="34275" anchor="ctr" anchorCtr="0">
            <a:noAutofit/>
          </a:bodyPr>
          <a:lstStyle>
            <a:lvl1pPr lvl="0" algn="l">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23" name="Google Shape;123;p24"/>
          <p:cNvSpPr txBox="1">
            <a:spLocks noGrp="1"/>
          </p:cNvSpPr>
          <p:nvPr>
            <p:ph type="ftr" idx="11"/>
          </p:nvPr>
        </p:nvSpPr>
        <p:spPr>
          <a:xfrm>
            <a:off x="2343150" y="4767263"/>
            <a:ext cx="2171700" cy="273844"/>
          </a:xfrm>
          <a:prstGeom prst="rect">
            <a:avLst/>
          </a:prstGeom>
          <a:noFill/>
          <a:ln>
            <a:noFill/>
          </a:ln>
        </p:spPr>
        <p:txBody>
          <a:bodyPr spcFirstLastPara="1" wrap="square" lIns="68575" tIns="34275" rIns="68575" bIns="34275" anchor="ctr" anchorCtr="0">
            <a:noAutofit/>
          </a:bodyPr>
          <a:lstStyle>
            <a:lvl1pPr lvl="0" algn="ctr">
              <a:spcBef>
                <a:spcPts val="0"/>
              </a:spcBef>
              <a:spcAft>
                <a:spcPts val="0"/>
              </a:spcAft>
              <a:buSzPts val="1100"/>
              <a:buNone/>
              <a:defRPr/>
            </a:lvl1pPr>
            <a:lvl2pPr lvl="1" algn="l">
              <a:spcBef>
                <a:spcPts val="0"/>
              </a:spcBef>
              <a:spcAft>
                <a:spcPts val="0"/>
              </a:spcAft>
              <a:buSzPts val="1100"/>
              <a:buNone/>
              <a:defRPr/>
            </a:lvl2pPr>
            <a:lvl3pPr lvl="2" algn="l">
              <a:spcBef>
                <a:spcPts val="0"/>
              </a:spcBef>
              <a:spcAft>
                <a:spcPts val="0"/>
              </a:spcAft>
              <a:buSzPts val="1100"/>
              <a:buNone/>
              <a:defRPr/>
            </a:lvl3pPr>
            <a:lvl4pPr lvl="3" algn="l">
              <a:spcBef>
                <a:spcPts val="0"/>
              </a:spcBef>
              <a:spcAft>
                <a:spcPts val="0"/>
              </a:spcAft>
              <a:buSzPts val="1100"/>
              <a:buNone/>
              <a:defRPr/>
            </a:lvl4pPr>
            <a:lvl5pPr lvl="4" algn="l">
              <a:spcBef>
                <a:spcPts val="0"/>
              </a:spcBef>
              <a:spcAft>
                <a:spcPts val="0"/>
              </a:spcAft>
              <a:buSzPts val="1100"/>
              <a:buNone/>
              <a:defRPr/>
            </a:lvl5pPr>
            <a:lvl6pPr lvl="5" algn="l">
              <a:spcBef>
                <a:spcPts val="0"/>
              </a:spcBef>
              <a:spcAft>
                <a:spcPts val="0"/>
              </a:spcAft>
              <a:buSzPts val="1100"/>
              <a:buNone/>
              <a:defRPr/>
            </a:lvl6pPr>
            <a:lvl7pPr lvl="6" algn="l">
              <a:spcBef>
                <a:spcPts val="0"/>
              </a:spcBef>
              <a:spcAft>
                <a:spcPts val="0"/>
              </a:spcAft>
              <a:buSzPts val="1100"/>
              <a:buNone/>
              <a:defRPr/>
            </a:lvl7pPr>
            <a:lvl8pPr lvl="7" algn="l">
              <a:spcBef>
                <a:spcPts val="0"/>
              </a:spcBef>
              <a:spcAft>
                <a:spcPts val="0"/>
              </a:spcAft>
              <a:buSzPts val="1100"/>
              <a:buNone/>
              <a:defRPr/>
            </a:lvl8pPr>
            <a:lvl9pPr lvl="8" algn="l">
              <a:spcBef>
                <a:spcPts val="0"/>
              </a:spcBef>
              <a:spcAft>
                <a:spcPts val="0"/>
              </a:spcAft>
              <a:buSzPts val="1100"/>
              <a:buNone/>
              <a:defRPr/>
            </a:lvl9pPr>
          </a:lstStyle>
          <a:p>
            <a:endParaRPr/>
          </a:p>
        </p:txBody>
      </p:sp>
      <p:sp>
        <p:nvSpPr>
          <p:cNvPr id="124" name="Google Shape;124;p24"/>
          <p:cNvSpPr txBox="1">
            <a:spLocks noGrp="1"/>
          </p:cNvSpPr>
          <p:nvPr>
            <p:ph type="sldNum" idx="12"/>
          </p:nvPr>
        </p:nvSpPr>
        <p:spPr>
          <a:xfrm>
            <a:off x="4914900" y="4767263"/>
            <a:ext cx="1600200" cy="273844"/>
          </a:xfrm>
          <a:prstGeom prst="rect">
            <a:avLst/>
          </a:prstGeom>
          <a:noFill/>
          <a:ln>
            <a:noFill/>
          </a:ln>
        </p:spPr>
        <p:txBody>
          <a:bodyPr spcFirstLastPara="1" wrap="square" lIns="68575" tIns="34275" rIns="68575" bIns="34275"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342900" y="205978"/>
            <a:ext cx="6172200" cy="857250"/>
          </a:xfrm>
          <a:prstGeom prst="rect">
            <a:avLst/>
          </a:prstGeom>
          <a:noFill/>
          <a:ln>
            <a:noFill/>
          </a:ln>
        </p:spPr>
        <p:txBody>
          <a:bodyPr spcFirstLastPara="1" wrap="square" lIns="68575" tIns="34275" rIns="68575" bIns="34275" anchor="ctr" anchorCtr="0">
            <a:normAutofit/>
          </a:bodyPr>
          <a:lstStyle>
            <a:lvl1pPr marR="0" lvl="0" algn="ctr" rtl="0">
              <a:spcBef>
                <a:spcPts val="0"/>
              </a:spcBef>
              <a:spcAft>
                <a:spcPts val="0"/>
              </a:spcAft>
              <a:buClr>
                <a:schemeClr val="dk1"/>
              </a:buClr>
              <a:buSzPts val="3300"/>
              <a:buFont typeface="Calibri"/>
              <a:buNone/>
              <a:defRPr sz="3300" b="0" i="0" u="none" strike="noStrike" cap="none">
                <a:solidFill>
                  <a:schemeClr val="dk1"/>
                </a:solidFill>
                <a:latin typeface="Calibri"/>
                <a:ea typeface="Calibri"/>
                <a:cs typeface="Calibri"/>
                <a:sym typeface="Calibri"/>
              </a:defRPr>
            </a:lvl1pPr>
            <a:lvl2pPr lvl="1">
              <a:spcBef>
                <a:spcPts val="0"/>
              </a:spcBef>
              <a:spcAft>
                <a:spcPts val="0"/>
              </a:spcAft>
              <a:buSzPts val="1100"/>
              <a:buNone/>
              <a:defRPr sz="1400"/>
            </a:lvl2pPr>
            <a:lvl3pPr lvl="2">
              <a:spcBef>
                <a:spcPts val="0"/>
              </a:spcBef>
              <a:spcAft>
                <a:spcPts val="0"/>
              </a:spcAft>
              <a:buSzPts val="1100"/>
              <a:buNone/>
              <a:defRPr sz="1400"/>
            </a:lvl3pPr>
            <a:lvl4pPr lvl="3">
              <a:spcBef>
                <a:spcPts val="0"/>
              </a:spcBef>
              <a:spcAft>
                <a:spcPts val="0"/>
              </a:spcAft>
              <a:buSzPts val="1100"/>
              <a:buNone/>
              <a:defRPr sz="1400"/>
            </a:lvl4pPr>
            <a:lvl5pPr lvl="4">
              <a:spcBef>
                <a:spcPts val="0"/>
              </a:spcBef>
              <a:spcAft>
                <a:spcPts val="0"/>
              </a:spcAft>
              <a:buSzPts val="1100"/>
              <a:buNone/>
              <a:defRPr sz="1400"/>
            </a:lvl5pPr>
            <a:lvl6pPr lvl="5">
              <a:spcBef>
                <a:spcPts val="0"/>
              </a:spcBef>
              <a:spcAft>
                <a:spcPts val="0"/>
              </a:spcAft>
              <a:buSzPts val="1100"/>
              <a:buNone/>
              <a:defRPr sz="1400"/>
            </a:lvl6pPr>
            <a:lvl7pPr lvl="6">
              <a:spcBef>
                <a:spcPts val="0"/>
              </a:spcBef>
              <a:spcAft>
                <a:spcPts val="0"/>
              </a:spcAft>
              <a:buSzPts val="1100"/>
              <a:buNone/>
              <a:defRPr sz="1400"/>
            </a:lvl7pPr>
            <a:lvl8pPr lvl="7">
              <a:spcBef>
                <a:spcPts val="0"/>
              </a:spcBef>
              <a:spcAft>
                <a:spcPts val="0"/>
              </a:spcAft>
              <a:buSzPts val="1100"/>
              <a:buNone/>
              <a:defRPr sz="1400"/>
            </a:lvl8pPr>
            <a:lvl9pPr lvl="8">
              <a:spcBef>
                <a:spcPts val="0"/>
              </a:spcBef>
              <a:spcAft>
                <a:spcPts val="0"/>
              </a:spcAft>
              <a:buSzPts val="1100"/>
              <a:buNone/>
              <a:defRPr sz="1400"/>
            </a:lvl9pPr>
          </a:lstStyle>
          <a:p>
            <a:endParaRPr/>
          </a:p>
        </p:txBody>
      </p:sp>
      <p:sp>
        <p:nvSpPr>
          <p:cNvPr id="52" name="Google Shape;52;p13"/>
          <p:cNvSpPr txBox="1">
            <a:spLocks noGrp="1"/>
          </p:cNvSpPr>
          <p:nvPr>
            <p:ph type="body" idx="1"/>
          </p:nvPr>
        </p:nvSpPr>
        <p:spPr>
          <a:xfrm>
            <a:off x="342900" y="1200150"/>
            <a:ext cx="6172200" cy="3394472"/>
          </a:xfrm>
          <a:prstGeom prst="rect">
            <a:avLst/>
          </a:prstGeom>
          <a:noFill/>
          <a:ln>
            <a:noFill/>
          </a:ln>
        </p:spPr>
        <p:txBody>
          <a:bodyPr spcFirstLastPara="1" wrap="square" lIns="68575" tIns="34275" rIns="68575" bIns="34275" anchor="t" anchorCtr="0">
            <a:normAutofit/>
          </a:bodyPr>
          <a:lstStyle>
            <a:lvl1pPr marL="457200" marR="0" lvl="0" indent="-381000" algn="l" rtl="0">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1pPr>
            <a:lvl2pPr marL="914400" marR="0" lvl="1" indent="-361950" algn="l" rtl="0">
              <a:spcBef>
                <a:spcPts val="40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2pPr>
            <a:lvl3pPr marL="1371600" marR="0" lvl="2" indent="-342900" algn="l" rtl="0">
              <a:spcBef>
                <a:spcPts val="4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3pPr>
            <a:lvl4pPr marL="1828800" marR="0" lvl="3" indent="-323850" algn="l" rtl="0">
              <a:spcBef>
                <a:spcPts val="3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4pPr>
            <a:lvl5pPr marL="2286000" marR="0" lvl="4" indent="-323850" algn="l" rtl="0">
              <a:spcBef>
                <a:spcPts val="3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5pPr>
            <a:lvl6pPr marL="2743200" marR="0" lvl="5" indent="-323850" algn="l" rtl="0">
              <a:spcBef>
                <a:spcPts val="3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6pPr>
            <a:lvl7pPr marL="3200400" marR="0" lvl="6" indent="-323850" algn="l" rtl="0">
              <a:spcBef>
                <a:spcPts val="3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7pPr>
            <a:lvl8pPr marL="3657600" marR="0" lvl="7" indent="-323850" algn="l" rtl="0">
              <a:spcBef>
                <a:spcPts val="3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8pPr>
            <a:lvl9pPr marL="4114800" marR="0" lvl="8" indent="-323850" algn="l" rtl="0">
              <a:spcBef>
                <a:spcPts val="300"/>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9pPr>
          </a:lstStyle>
          <a:p>
            <a:endParaRPr/>
          </a:p>
        </p:txBody>
      </p:sp>
      <p:sp>
        <p:nvSpPr>
          <p:cNvPr id="53" name="Google Shape;53;p13"/>
          <p:cNvSpPr txBox="1">
            <a:spLocks noGrp="1"/>
          </p:cNvSpPr>
          <p:nvPr>
            <p:ph type="dt" idx="10"/>
          </p:nvPr>
        </p:nvSpPr>
        <p:spPr>
          <a:xfrm>
            <a:off x="342900" y="4767263"/>
            <a:ext cx="1600200" cy="273844"/>
          </a:xfrm>
          <a:prstGeom prst="rect">
            <a:avLst/>
          </a:prstGeom>
          <a:noFill/>
          <a:ln>
            <a:noFill/>
          </a:ln>
        </p:spPr>
        <p:txBody>
          <a:bodyPr spcFirstLastPara="1" wrap="square" lIns="68575" tIns="34275" rIns="68575" bIns="34275" anchor="ctr" anchorCtr="0">
            <a:noAutofit/>
          </a:bodyPr>
          <a:lstStyle>
            <a:lvl1pPr marR="0" lvl="0" algn="l"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54" name="Google Shape;54;p13"/>
          <p:cNvSpPr txBox="1">
            <a:spLocks noGrp="1"/>
          </p:cNvSpPr>
          <p:nvPr>
            <p:ph type="ftr" idx="11"/>
          </p:nvPr>
        </p:nvSpPr>
        <p:spPr>
          <a:xfrm>
            <a:off x="2343150" y="4767263"/>
            <a:ext cx="2171700" cy="273844"/>
          </a:xfrm>
          <a:prstGeom prst="rect">
            <a:avLst/>
          </a:prstGeom>
          <a:noFill/>
          <a:ln>
            <a:noFill/>
          </a:ln>
        </p:spPr>
        <p:txBody>
          <a:bodyPr spcFirstLastPara="1" wrap="square" lIns="68575" tIns="34275" rIns="68575" bIns="34275" anchor="ctr" anchorCtr="0">
            <a:noAutofit/>
          </a:bodyPr>
          <a:lstStyle>
            <a:lvl1pPr marR="0" lvl="0" algn="ctr" rtl="0">
              <a:spcBef>
                <a:spcPts val="0"/>
              </a:spcBef>
              <a:spcAft>
                <a:spcPts val="0"/>
              </a:spcAft>
              <a:buSzPts val="1100"/>
              <a:buNone/>
              <a:defRPr sz="9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100"/>
              <a:buNone/>
              <a:defRPr sz="1400" b="0" i="0" u="none" strike="noStrike" cap="none">
                <a:solidFill>
                  <a:schemeClr val="dk1"/>
                </a:solidFill>
                <a:latin typeface="Calibri"/>
                <a:ea typeface="Calibri"/>
                <a:cs typeface="Calibri"/>
                <a:sym typeface="Calibri"/>
              </a:defRPr>
            </a:lvl9pPr>
          </a:lstStyle>
          <a:p>
            <a:endParaRPr/>
          </a:p>
        </p:txBody>
      </p:sp>
      <p:sp>
        <p:nvSpPr>
          <p:cNvPr id="55" name="Google Shape;55;p13"/>
          <p:cNvSpPr txBox="1">
            <a:spLocks noGrp="1"/>
          </p:cNvSpPr>
          <p:nvPr>
            <p:ph type="sldNum" idx="12"/>
          </p:nvPr>
        </p:nvSpPr>
        <p:spPr>
          <a:xfrm>
            <a:off x="4914900" y="4767263"/>
            <a:ext cx="1600200" cy="273844"/>
          </a:xfrm>
          <a:prstGeom prst="rect">
            <a:avLst/>
          </a:prstGeom>
          <a:noFill/>
          <a:ln>
            <a:noFill/>
          </a:ln>
        </p:spPr>
        <p:txBody>
          <a:bodyPr spcFirstLastPara="1" wrap="square" lIns="68575" tIns="34275" rIns="68575" bIns="34275" anchor="ctr" anchorCtr="0">
            <a:noAutofit/>
          </a:bodyPr>
          <a:lstStyle>
            <a:lvl1pPr marL="0" marR="0" lvl="0" indent="0" algn="r" rtl="0">
              <a:spcBef>
                <a:spcPts val="0"/>
              </a:spcBef>
              <a:buNone/>
              <a:defRPr sz="900" b="0" i="0" u="none" strike="noStrike" cap="none">
                <a:solidFill>
                  <a:srgbClr val="888888"/>
                </a:solidFill>
                <a:latin typeface="Calibri"/>
                <a:ea typeface="Calibri"/>
                <a:cs typeface="Calibri"/>
                <a:sym typeface="Calibri"/>
              </a:defRPr>
            </a:lvl1pPr>
            <a:lvl2pPr marL="0" marR="0" lvl="1" indent="0" algn="r" rtl="0">
              <a:spcBef>
                <a:spcPts val="0"/>
              </a:spcBef>
              <a:buNone/>
              <a:defRPr sz="900" b="0" i="0" u="none" strike="noStrike" cap="none">
                <a:solidFill>
                  <a:srgbClr val="888888"/>
                </a:solidFill>
                <a:latin typeface="Calibri"/>
                <a:ea typeface="Calibri"/>
                <a:cs typeface="Calibri"/>
                <a:sym typeface="Calibri"/>
              </a:defRPr>
            </a:lvl2pPr>
            <a:lvl3pPr marL="0" marR="0" lvl="2" indent="0" algn="r" rtl="0">
              <a:spcBef>
                <a:spcPts val="0"/>
              </a:spcBef>
              <a:buNone/>
              <a:defRPr sz="900" b="0" i="0" u="none" strike="noStrike" cap="none">
                <a:solidFill>
                  <a:srgbClr val="888888"/>
                </a:solidFill>
                <a:latin typeface="Calibri"/>
                <a:ea typeface="Calibri"/>
                <a:cs typeface="Calibri"/>
                <a:sym typeface="Calibri"/>
              </a:defRPr>
            </a:lvl3pPr>
            <a:lvl4pPr marL="0" marR="0" lvl="3" indent="0" algn="r" rtl="0">
              <a:spcBef>
                <a:spcPts val="0"/>
              </a:spcBef>
              <a:buNone/>
              <a:defRPr sz="900" b="0" i="0" u="none" strike="noStrike" cap="none">
                <a:solidFill>
                  <a:srgbClr val="888888"/>
                </a:solidFill>
                <a:latin typeface="Calibri"/>
                <a:ea typeface="Calibri"/>
                <a:cs typeface="Calibri"/>
                <a:sym typeface="Calibri"/>
              </a:defRPr>
            </a:lvl4pPr>
            <a:lvl5pPr marL="0" marR="0" lvl="4" indent="0" algn="r" rtl="0">
              <a:spcBef>
                <a:spcPts val="0"/>
              </a:spcBef>
              <a:buNone/>
              <a:defRPr sz="900" b="0" i="0" u="none" strike="noStrike" cap="none">
                <a:solidFill>
                  <a:srgbClr val="888888"/>
                </a:solidFill>
                <a:latin typeface="Calibri"/>
                <a:ea typeface="Calibri"/>
                <a:cs typeface="Calibri"/>
                <a:sym typeface="Calibri"/>
              </a:defRPr>
            </a:lvl5pPr>
            <a:lvl6pPr marL="0" marR="0" lvl="5" indent="0" algn="r" rtl="0">
              <a:spcBef>
                <a:spcPts val="0"/>
              </a:spcBef>
              <a:buNone/>
              <a:defRPr sz="900" b="0" i="0" u="none" strike="noStrike" cap="none">
                <a:solidFill>
                  <a:srgbClr val="888888"/>
                </a:solidFill>
                <a:latin typeface="Calibri"/>
                <a:ea typeface="Calibri"/>
                <a:cs typeface="Calibri"/>
                <a:sym typeface="Calibri"/>
              </a:defRPr>
            </a:lvl6pPr>
            <a:lvl7pPr marL="0" marR="0" lvl="6" indent="0" algn="r" rtl="0">
              <a:spcBef>
                <a:spcPts val="0"/>
              </a:spcBef>
              <a:buNone/>
              <a:defRPr sz="900" b="0" i="0" u="none" strike="noStrike" cap="none">
                <a:solidFill>
                  <a:srgbClr val="888888"/>
                </a:solidFill>
                <a:latin typeface="Calibri"/>
                <a:ea typeface="Calibri"/>
                <a:cs typeface="Calibri"/>
                <a:sym typeface="Calibri"/>
              </a:defRPr>
            </a:lvl7pPr>
            <a:lvl8pPr marL="0" marR="0" lvl="7" indent="0" algn="r" rtl="0">
              <a:spcBef>
                <a:spcPts val="0"/>
              </a:spcBef>
              <a:buNone/>
              <a:defRPr sz="900" b="0" i="0" u="none" strike="noStrike" cap="none">
                <a:solidFill>
                  <a:srgbClr val="888888"/>
                </a:solidFill>
                <a:latin typeface="Calibri"/>
                <a:ea typeface="Calibri"/>
                <a:cs typeface="Calibri"/>
                <a:sym typeface="Calibri"/>
              </a:defRPr>
            </a:lvl8pPr>
            <a:lvl9pPr marL="0" marR="0" lvl="8" indent="0" algn="r" rtl="0">
              <a:spcBef>
                <a:spcPts val="0"/>
              </a:spcBef>
              <a:buNone/>
              <a:defRPr sz="9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hyperlink" Target="mailto:normanlee@uidaho.edu" TargetMode="External"/><Relationship Id="rId2" Type="http://schemas.openxmlformats.org/officeDocument/2006/relationships/notesSlide" Target="../notesSlides/notesSlide16.xml"/><Relationship Id="rId1" Type="http://schemas.openxmlformats.org/officeDocument/2006/relationships/slideLayout" Target="../slideLayouts/slideLayout12.xml"/><Relationship Id="rId4" Type="http://schemas.openxmlformats.org/officeDocument/2006/relationships/hyperlink" Target="mailto:electrae@uw.edu"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8F4F8"/>
        </a:solidFill>
        <a:effectLst/>
      </p:bgPr>
    </p:bg>
    <p:spTree>
      <p:nvGrpSpPr>
        <p:cNvPr id="1" name="Shape 129"/>
        <p:cNvGrpSpPr/>
        <p:nvPr/>
      </p:nvGrpSpPr>
      <p:grpSpPr>
        <a:xfrm>
          <a:off x="0" y="0"/>
          <a:ext cx="0" cy="0"/>
          <a:chOff x="0" y="0"/>
          <a:chExt cx="0" cy="0"/>
        </a:xfrm>
      </p:grpSpPr>
      <p:sp>
        <p:nvSpPr>
          <p:cNvPr id="130" name="Google Shape;130;p25"/>
          <p:cNvSpPr txBox="1">
            <a:spLocks noGrp="1"/>
          </p:cNvSpPr>
          <p:nvPr>
            <p:ph type="title" idx="4294967295"/>
          </p:nvPr>
        </p:nvSpPr>
        <p:spPr>
          <a:xfrm>
            <a:off x="697230" y="1234440"/>
            <a:ext cx="7749540" cy="563279"/>
          </a:xfrm>
          <a:prstGeom prst="rect">
            <a:avLst/>
          </a:prstGeom>
          <a:noFill/>
          <a:ln>
            <a:noFill/>
            <a:prstDash/>
          </a:ln>
          <a:effectLst/>
        </p:spPr>
        <p:txBody>
          <a:bodyPr rot="0" spcFirstLastPara="1" vertOverflow="overflow" horzOverflow="overflow" vert="horz" wrap="square" lIns="68575" tIns="34275" rIns="68575" bIns="34275"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20000"/>
              </a:lnSpc>
              <a:spcBef>
                <a:spcPts val="0"/>
              </a:spcBef>
              <a:spcAft>
                <a:spcPts val="0"/>
              </a:spcAft>
              <a:buClr>
                <a:srgbClr val="000000"/>
              </a:buClr>
              <a:buSzTx/>
              <a:buFont typeface="Arial"/>
              <a:buNone/>
              <a:tabLst/>
              <a:defRPr/>
            </a:pPr>
            <a:r>
              <a:rPr kumimoji="0" lang="en-US" sz="3300" b="1" i="0" u="none" strike="noStrike" kern="0" cap="none" spc="0" normalizeH="0" baseline="0" noProof="0" dirty="0">
                <a:ln>
                  <a:noFill/>
                </a:ln>
                <a:solidFill>
                  <a:srgbClr val="1B5E7B"/>
                </a:solidFill>
                <a:effectLst/>
                <a:uLnTx/>
                <a:uFillTx/>
                <a:latin typeface="Calibri"/>
                <a:ea typeface="Calibri"/>
                <a:cs typeface="Calibri"/>
                <a:sym typeface="Calibri"/>
              </a:rPr>
              <a:t>Assessment</a:t>
            </a:r>
            <a:endParaRPr kumimoji="0" lang="en-US" sz="11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131" name="Google Shape;131;p25"/>
          <p:cNvSpPr txBox="1"/>
          <p:nvPr/>
        </p:nvSpPr>
        <p:spPr>
          <a:xfrm>
            <a:off x="688657" y="2194560"/>
            <a:ext cx="7749540" cy="685800"/>
          </a:xfrm>
          <a:prstGeom prst="rect">
            <a:avLst/>
          </a:prstGeom>
          <a:noFill/>
          <a:ln>
            <a:noFill/>
          </a:ln>
        </p:spPr>
        <p:txBody>
          <a:bodyPr spcFirstLastPara="1" wrap="square" lIns="68575" tIns="34275" rIns="68575" bIns="34275" anchor="t" anchorCtr="0">
            <a:spAutoFit/>
          </a:bodyPr>
          <a:lstStyle/>
          <a:p>
            <a:pPr marL="0" marR="0" lvl="0" indent="0" algn="ctr" rtl="0">
              <a:lnSpc>
                <a:spcPct val="120000"/>
              </a:lnSpc>
              <a:spcBef>
                <a:spcPts val="0"/>
              </a:spcBef>
              <a:spcAft>
                <a:spcPts val="0"/>
              </a:spcAft>
              <a:buNone/>
            </a:pPr>
            <a:r>
              <a:rPr lang="en" sz="1700" b="0" i="0" u="none" strike="noStrike" cap="none">
                <a:solidFill>
                  <a:srgbClr val="6B6B6B"/>
                </a:solidFill>
                <a:latin typeface="Calibri"/>
                <a:ea typeface="Calibri"/>
                <a:cs typeface="Calibri"/>
                <a:sym typeface="Calibri"/>
              </a:rPr>
              <a:t>Evaluating Generative AI Tools for Academic Library Use</a:t>
            </a:r>
            <a:endParaRPr sz="1100"/>
          </a:p>
        </p:txBody>
      </p:sp>
      <p:sp>
        <p:nvSpPr>
          <p:cNvPr id="132" name="Google Shape;132;p25">
            <a:extLst>
              <a:ext uri="{C183D7F6-B498-43B3-948B-1728B52AA6E4}">
                <adec:decorative xmlns:adec="http://schemas.microsoft.com/office/drawing/2017/decorative" val="1"/>
              </a:ext>
            </a:extLst>
          </p:cNvPr>
          <p:cNvSpPr/>
          <p:nvPr/>
        </p:nvSpPr>
        <p:spPr>
          <a:xfrm>
            <a:off x="3771900" y="2948940"/>
            <a:ext cx="1577340" cy="28575"/>
          </a:xfrm>
          <a:prstGeom prst="rect">
            <a:avLst/>
          </a:prstGeom>
          <a:solidFill>
            <a:srgbClr val="1B5E7B"/>
          </a:solidFill>
          <a:ln>
            <a:noFill/>
          </a:ln>
          <a:effectLst>
            <a:outerShdw blurRad="40000" dist="23000" dir="5400000" rotWithShape="0">
              <a:srgbClr val="000000">
                <a:alpha val="34901"/>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133" name="Google Shape;133;p25"/>
          <p:cNvSpPr txBox="1"/>
          <p:nvPr/>
        </p:nvSpPr>
        <p:spPr>
          <a:xfrm>
            <a:off x="685800" y="3291840"/>
            <a:ext cx="7749540" cy="800219"/>
          </a:xfrm>
          <a:prstGeom prst="rect">
            <a:avLst/>
          </a:prstGeom>
          <a:noFill/>
          <a:ln>
            <a:noFill/>
          </a:ln>
        </p:spPr>
        <p:txBody>
          <a:bodyPr spcFirstLastPara="1" wrap="square" lIns="68575" tIns="34275" rIns="68575" bIns="34275" anchor="t" anchorCtr="0">
            <a:spAutoFit/>
          </a:bodyPr>
          <a:lstStyle/>
          <a:p>
            <a:pPr marL="0" marR="0" lvl="0" indent="0" algn="ctr" rtl="0">
              <a:lnSpc>
                <a:spcPct val="120000"/>
              </a:lnSpc>
              <a:spcBef>
                <a:spcPts val="0"/>
              </a:spcBef>
              <a:spcAft>
                <a:spcPts val="0"/>
              </a:spcAft>
              <a:buNone/>
            </a:pPr>
            <a:r>
              <a:rPr lang="en" sz="1200" b="0" i="0" u="none" strike="noStrike" cap="none">
                <a:solidFill>
                  <a:srgbClr val="6B6B6B"/>
                </a:solidFill>
                <a:latin typeface="Calibri"/>
                <a:ea typeface="Calibri"/>
                <a:cs typeface="Calibri"/>
                <a:sym typeface="Calibri"/>
              </a:rPr>
              <a:t>Orbis Cascade Alliance  •  Generative AI Training Project Group</a:t>
            </a:r>
            <a:endParaRPr sz="1100"/>
          </a:p>
          <a:p>
            <a:pPr marL="0" marR="0" lvl="0" indent="0" algn="ctr" rtl="0">
              <a:lnSpc>
                <a:spcPct val="106666"/>
              </a:lnSpc>
              <a:spcBef>
                <a:spcPts val="0"/>
              </a:spcBef>
              <a:spcAft>
                <a:spcPts val="0"/>
              </a:spcAft>
              <a:buNone/>
            </a:pPr>
            <a:endParaRPr sz="1400" b="0" i="0" u="none" strike="noStrike" cap="none">
              <a:solidFill>
                <a:schemeClr val="dk1"/>
              </a:solidFill>
              <a:latin typeface="Calibri"/>
              <a:ea typeface="Calibri"/>
              <a:cs typeface="Calibri"/>
              <a:sym typeface="Calibri"/>
            </a:endParaRPr>
          </a:p>
          <a:p>
            <a:pPr marL="0" marR="0" lvl="0" indent="0" algn="ctr" rtl="0">
              <a:lnSpc>
                <a:spcPct val="120000"/>
              </a:lnSpc>
              <a:spcBef>
                <a:spcPts val="0"/>
              </a:spcBef>
              <a:spcAft>
                <a:spcPts val="0"/>
              </a:spcAft>
              <a:buNone/>
            </a:pPr>
            <a:r>
              <a:rPr lang="en" sz="1200" b="0" i="0" u="none" strike="noStrike" cap="none">
                <a:solidFill>
                  <a:srgbClr val="6B6B6B"/>
                </a:solidFill>
                <a:latin typeface="Calibri"/>
                <a:ea typeface="Calibri"/>
                <a:cs typeface="Calibri"/>
                <a:sym typeface="Calibri"/>
              </a:rPr>
              <a:t>Electra Enslow • University of Washington</a:t>
            </a:r>
            <a:endParaRPr sz="1100"/>
          </a:p>
          <a:p>
            <a:pPr marL="0" marR="0" lvl="0" indent="0" algn="ctr" rtl="0">
              <a:lnSpc>
                <a:spcPct val="120000"/>
              </a:lnSpc>
              <a:spcBef>
                <a:spcPts val="0"/>
              </a:spcBef>
              <a:spcAft>
                <a:spcPts val="0"/>
              </a:spcAft>
              <a:buNone/>
            </a:pPr>
            <a:r>
              <a:rPr lang="en" sz="1200" b="0" i="0" u="none" strike="noStrike" cap="none">
                <a:solidFill>
                  <a:srgbClr val="6B6B6B"/>
                </a:solidFill>
                <a:latin typeface="Calibri"/>
                <a:ea typeface="Calibri"/>
                <a:cs typeface="Calibri"/>
                <a:sym typeface="Calibri"/>
              </a:rPr>
              <a:t>Norman Lee • University of Idaho</a:t>
            </a:r>
            <a:endParaRPr sz="1400" b="0" i="0" u="none" strike="noStrike" cap="none">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26"/>
        <p:cNvGrpSpPr/>
        <p:nvPr/>
      </p:nvGrpSpPr>
      <p:grpSpPr>
        <a:xfrm>
          <a:off x="0" y="0"/>
          <a:ext cx="0" cy="0"/>
          <a:chOff x="0" y="0"/>
          <a:chExt cx="0" cy="0"/>
        </a:xfrm>
      </p:grpSpPr>
      <p:sp>
        <p:nvSpPr>
          <p:cNvPr id="227" name="Google Shape;227;p34"/>
          <p:cNvSpPr txBox="1">
            <a:spLocks noGrp="1"/>
          </p:cNvSpPr>
          <p:nvPr>
            <p:ph type="title" idx="4294967295"/>
          </p:nvPr>
        </p:nvSpPr>
        <p:spPr>
          <a:xfrm>
            <a:off x="548640" y="274320"/>
            <a:ext cx="8023860" cy="548640"/>
          </a:xfrm>
          <a:prstGeom prst="rect">
            <a:avLst/>
          </a:prstGeom>
          <a:noFill/>
          <a:ln>
            <a:noFill/>
            <a:prstDash/>
          </a:ln>
          <a:effectLst/>
        </p:spPr>
        <p:txBody>
          <a:bodyPr rot="0" spcFirstLastPara="1" vertOverflow="overflow" horzOverflow="overflow" vert="horz" wrap="square" lIns="68575" tIns="34275" rIns="68575" bIns="34275"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r>
              <a:rPr kumimoji="0" lang="en-US" sz="2100" b="1" i="0" u="none" strike="noStrike" kern="0" cap="none" spc="0" normalizeH="0" baseline="0" noProof="0" dirty="0">
                <a:ln>
                  <a:noFill/>
                </a:ln>
                <a:solidFill>
                  <a:srgbClr val="1B5E7B"/>
                </a:solidFill>
                <a:effectLst/>
                <a:uLnTx/>
                <a:uFillTx/>
                <a:latin typeface="Calibri"/>
                <a:ea typeface="Calibri"/>
                <a:cs typeface="Calibri"/>
                <a:sym typeface="Calibri"/>
              </a:rPr>
              <a:t>Methods for Prioritizing What to Assess</a:t>
            </a:r>
            <a:endParaRPr kumimoji="0" lang="en-US" sz="11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228" name="Google Shape;228;p34">
            <a:extLst>
              <a:ext uri="{C183D7F6-B498-43B3-948B-1728B52AA6E4}">
                <adec:decorative xmlns:adec="http://schemas.microsoft.com/office/drawing/2017/decorative" val="1"/>
              </a:ext>
            </a:extLst>
          </p:cNvPr>
          <p:cNvSpPr/>
          <p:nvPr/>
        </p:nvSpPr>
        <p:spPr>
          <a:xfrm>
            <a:off x="548640" y="925830"/>
            <a:ext cx="822960" cy="28575"/>
          </a:xfrm>
          <a:prstGeom prst="rect">
            <a:avLst/>
          </a:prstGeom>
          <a:solidFill>
            <a:srgbClr val="1B5E7B"/>
          </a:solidFill>
          <a:ln>
            <a:noFill/>
          </a:ln>
          <a:effectLst>
            <a:outerShdw blurRad="40000" dist="23000" dir="5400000" rotWithShape="0">
              <a:srgbClr val="000000">
                <a:alpha val="34901"/>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229" name="Google Shape;229;p34"/>
          <p:cNvSpPr txBox="1"/>
          <p:nvPr/>
        </p:nvSpPr>
        <p:spPr>
          <a:xfrm>
            <a:off x="548640" y="1062990"/>
            <a:ext cx="8023860" cy="251992"/>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200" b="0" i="0" u="none" strike="noStrike" cap="none">
                <a:solidFill>
                  <a:srgbClr val="6B6B6B"/>
                </a:solidFill>
                <a:latin typeface="Calibri"/>
                <a:ea typeface="Calibri"/>
                <a:cs typeface="Calibri"/>
                <a:sym typeface="Calibri"/>
              </a:rPr>
              <a:t>Two practical approaches from software requirements prioritization:</a:t>
            </a:r>
            <a:endParaRPr sz="1400" b="0" i="0" u="none" strike="noStrike" cap="none">
              <a:solidFill>
                <a:schemeClr val="dk1"/>
              </a:solidFill>
              <a:latin typeface="Calibri"/>
              <a:ea typeface="Calibri"/>
              <a:cs typeface="Calibri"/>
              <a:sym typeface="Calibri"/>
            </a:endParaRPr>
          </a:p>
        </p:txBody>
      </p:sp>
      <p:sp>
        <p:nvSpPr>
          <p:cNvPr id="230" name="Google Shape;230;p34"/>
          <p:cNvSpPr txBox="1"/>
          <p:nvPr/>
        </p:nvSpPr>
        <p:spPr>
          <a:xfrm>
            <a:off x="835819" y="1714500"/>
            <a:ext cx="3771900" cy="319319"/>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700" b="1" i="0" u="none" strike="noStrike" cap="none">
                <a:solidFill>
                  <a:srgbClr val="1B5E7B"/>
                </a:solidFill>
                <a:latin typeface="Calibri"/>
                <a:ea typeface="Calibri"/>
                <a:cs typeface="Calibri"/>
                <a:sym typeface="Calibri"/>
              </a:rPr>
              <a:t>MoSCoW</a:t>
            </a:r>
            <a:endParaRPr sz="1400" b="0" i="0" u="none" strike="noStrike" cap="none">
              <a:solidFill>
                <a:schemeClr val="dk1"/>
              </a:solidFill>
              <a:latin typeface="Calibri"/>
              <a:ea typeface="Calibri"/>
              <a:cs typeface="Calibri"/>
              <a:sym typeface="Calibri"/>
            </a:endParaRPr>
          </a:p>
        </p:txBody>
      </p:sp>
      <p:sp>
        <p:nvSpPr>
          <p:cNvPr id="233" name="Google Shape;233;p34"/>
          <p:cNvSpPr txBox="1"/>
          <p:nvPr/>
        </p:nvSpPr>
        <p:spPr>
          <a:xfrm>
            <a:off x="835819" y="2033818"/>
            <a:ext cx="4171950" cy="1340848"/>
          </a:xfrm>
          <a:prstGeom prst="rect">
            <a:avLst/>
          </a:prstGeom>
          <a:noFill/>
          <a:ln>
            <a:noFill/>
          </a:ln>
        </p:spPr>
        <p:txBody>
          <a:bodyPr spcFirstLastPara="1" wrap="square" lIns="68575" tIns="34275" rIns="68575" bIns="34275" anchor="t" anchorCtr="0">
            <a:spAutoFit/>
          </a:bodyPr>
          <a:lstStyle/>
          <a:p>
            <a:pPr marL="0" marR="0" lvl="0" indent="0" algn="l" rtl="0">
              <a:lnSpc>
                <a:spcPct val="204000"/>
              </a:lnSpc>
              <a:spcBef>
                <a:spcPts val="0"/>
              </a:spcBef>
              <a:spcAft>
                <a:spcPts val="0"/>
              </a:spcAft>
              <a:buNone/>
            </a:pPr>
            <a:r>
              <a:rPr lang="en" sz="1100" b="0" i="0" u="none" strike="noStrike" cap="none">
                <a:solidFill>
                  <a:srgbClr val="2D2D2D"/>
                </a:solidFill>
                <a:latin typeface="Calibri"/>
                <a:ea typeface="Calibri"/>
                <a:cs typeface="Calibri"/>
                <a:sym typeface="Calibri"/>
              </a:rPr>
              <a:t>•  Must have – non-negotiables</a:t>
            </a:r>
            <a:endParaRPr sz="1100" b="0" i="0" u="none" strike="noStrike" cap="none">
              <a:solidFill>
                <a:schemeClr val="dk1"/>
              </a:solidFill>
              <a:latin typeface="Calibri"/>
              <a:ea typeface="Calibri"/>
              <a:cs typeface="Calibri"/>
              <a:sym typeface="Calibri"/>
            </a:endParaRPr>
          </a:p>
          <a:p>
            <a:pPr marL="0" marR="0" lvl="0" indent="0" algn="l" rtl="0">
              <a:lnSpc>
                <a:spcPct val="204000"/>
              </a:lnSpc>
              <a:spcBef>
                <a:spcPts val="300"/>
              </a:spcBef>
              <a:spcAft>
                <a:spcPts val="0"/>
              </a:spcAft>
              <a:buNone/>
            </a:pPr>
            <a:r>
              <a:rPr lang="en" sz="1100" b="0" i="0" u="none" strike="noStrike" cap="none">
                <a:solidFill>
                  <a:srgbClr val="2D2D2D"/>
                </a:solidFill>
                <a:latin typeface="Calibri"/>
                <a:ea typeface="Calibri"/>
                <a:cs typeface="Calibri"/>
                <a:sym typeface="Calibri"/>
              </a:rPr>
              <a:t>•  Should have – include if possible</a:t>
            </a:r>
            <a:endParaRPr sz="1100" b="0" i="0" u="none" strike="noStrike" cap="none">
              <a:solidFill>
                <a:schemeClr val="dk1"/>
              </a:solidFill>
              <a:latin typeface="Calibri"/>
              <a:ea typeface="Calibri"/>
              <a:cs typeface="Calibri"/>
              <a:sym typeface="Calibri"/>
            </a:endParaRPr>
          </a:p>
          <a:p>
            <a:pPr marL="0" marR="0" lvl="0" indent="0" algn="l" rtl="0">
              <a:lnSpc>
                <a:spcPct val="204000"/>
              </a:lnSpc>
              <a:spcBef>
                <a:spcPts val="300"/>
              </a:spcBef>
              <a:spcAft>
                <a:spcPts val="0"/>
              </a:spcAft>
              <a:buNone/>
            </a:pPr>
            <a:r>
              <a:rPr lang="en" sz="1100" b="0" i="0" u="none" strike="noStrike" cap="none">
                <a:solidFill>
                  <a:srgbClr val="2D2D2D"/>
                </a:solidFill>
                <a:latin typeface="Calibri"/>
                <a:ea typeface="Calibri"/>
                <a:cs typeface="Calibri"/>
                <a:sym typeface="Calibri"/>
              </a:rPr>
              <a:t>•  Could have – nice to have</a:t>
            </a:r>
            <a:endParaRPr sz="1100"/>
          </a:p>
          <a:p>
            <a:pPr marL="0" marR="0" lvl="0" indent="0" algn="l" rtl="0">
              <a:lnSpc>
                <a:spcPct val="204000"/>
              </a:lnSpc>
              <a:spcBef>
                <a:spcPts val="300"/>
              </a:spcBef>
              <a:spcAft>
                <a:spcPts val="0"/>
              </a:spcAft>
              <a:buNone/>
            </a:pPr>
            <a:r>
              <a:rPr lang="en" sz="1100" b="0" i="0" u="none" strike="noStrike" cap="none">
                <a:solidFill>
                  <a:srgbClr val="2D2D2D"/>
                </a:solidFill>
                <a:latin typeface="Calibri"/>
                <a:ea typeface="Calibri"/>
                <a:cs typeface="Calibri"/>
                <a:sym typeface="Calibri"/>
              </a:rPr>
              <a:t>•  Won’t have – not now, maybe later</a:t>
            </a:r>
            <a:endParaRPr sz="1100" b="0" i="0" u="none" strike="noStrike" cap="none">
              <a:solidFill>
                <a:schemeClr val="dk1"/>
              </a:solidFill>
              <a:latin typeface="Calibri"/>
              <a:ea typeface="Calibri"/>
              <a:cs typeface="Calibri"/>
              <a:sym typeface="Calibri"/>
            </a:endParaRPr>
          </a:p>
        </p:txBody>
      </p:sp>
      <p:sp>
        <p:nvSpPr>
          <p:cNvPr id="232" name="Google Shape;232;p34"/>
          <p:cNvSpPr txBox="1"/>
          <p:nvPr/>
        </p:nvSpPr>
        <p:spPr>
          <a:xfrm>
            <a:off x="4572000" y="1714500"/>
            <a:ext cx="3429000" cy="319319"/>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700" b="1" i="0" u="none" strike="noStrike" cap="none">
                <a:solidFill>
                  <a:srgbClr val="1B5E7B"/>
                </a:solidFill>
                <a:latin typeface="Calibri"/>
                <a:ea typeface="Calibri"/>
                <a:cs typeface="Calibri"/>
                <a:sym typeface="Calibri"/>
              </a:rPr>
              <a:t>$100 Method</a:t>
            </a:r>
            <a:endParaRPr sz="1400" b="0" i="0" u="none" strike="noStrike" cap="none">
              <a:solidFill>
                <a:schemeClr val="dk1"/>
              </a:solidFill>
              <a:latin typeface="Calibri"/>
              <a:ea typeface="Calibri"/>
              <a:cs typeface="Calibri"/>
              <a:sym typeface="Calibri"/>
            </a:endParaRPr>
          </a:p>
        </p:txBody>
      </p:sp>
      <p:sp>
        <p:nvSpPr>
          <p:cNvPr id="231" name="Google Shape;231;p34"/>
          <p:cNvSpPr txBox="1"/>
          <p:nvPr/>
        </p:nvSpPr>
        <p:spPr>
          <a:xfrm>
            <a:off x="4572000" y="2035631"/>
            <a:ext cx="4172100" cy="1351800"/>
          </a:xfrm>
          <a:prstGeom prst="rect">
            <a:avLst/>
          </a:prstGeom>
          <a:noFill/>
          <a:ln>
            <a:noFill/>
          </a:ln>
        </p:spPr>
        <p:txBody>
          <a:bodyPr spcFirstLastPara="1" wrap="square" lIns="68575" tIns="34275" rIns="68575" bIns="34275" anchor="t" anchorCtr="0">
            <a:spAutoFit/>
          </a:bodyPr>
          <a:lstStyle/>
          <a:p>
            <a:pPr marL="0" marR="0" lvl="0" indent="0" algn="l" rtl="0">
              <a:lnSpc>
                <a:spcPct val="204000"/>
              </a:lnSpc>
              <a:spcBef>
                <a:spcPts val="0"/>
              </a:spcBef>
              <a:spcAft>
                <a:spcPts val="0"/>
              </a:spcAft>
              <a:buNone/>
            </a:pPr>
            <a:r>
              <a:rPr lang="en" sz="1100" b="0" i="0" u="none" strike="noStrike" cap="none">
                <a:solidFill>
                  <a:srgbClr val="2D2D2D"/>
                </a:solidFill>
                <a:latin typeface="Calibri"/>
                <a:ea typeface="Calibri"/>
                <a:cs typeface="Calibri"/>
                <a:sym typeface="Calibri"/>
              </a:rPr>
              <a:t>•  Each decision-maker splits $100 across all priorities</a:t>
            </a:r>
            <a:endParaRPr sz="1100"/>
          </a:p>
          <a:p>
            <a:pPr marL="0" marR="0" lvl="0" indent="0" algn="l" rtl="0">
              <a:lnSpc>
                <a:spcPct val="204000"/>
              </a:lnSpc>
              <a:spcBef>
                <a:spcPts val="300"/>
              </a:spcBef>
              <a:spcAft>
                <a:spcPts val="0"/>
              </a:spcAft>
              <a:buNone/>
            </a:pPr>
            <a:r>
              <a:rPr lang="en" sz="1100" b="0" i="0" u="none" strike="noStrike" cap="none">
                <a:solidFill>
                  <a:srgbClr val="2D2D2D"/>
                </a:solidFill>
                <a:latin typeface="Calibri"/>
                <a:ea typeface="Calibri"/>
                <a:cs typeface="Calibri"/>
                <a:sym typeface="Calibri"/>
              </a:rPr>
              <a:t>•  Higher-priority items get more money</a:t>
            </a:r>
            <a:endParaRPr sz="1100"/>
          </a:p>
          <a:p>
            <a:pPr marL="0" marR="0" lvl="0" indent="0" algn="l" rtl="0">
              <a:lnSpc>
                <a:spcPct val="204000"/>
              </a:lnSpc>
              <a:spcBef>
                <a:spcPts val="300"/>
              </a:spcBef>
              <a:spcAft>
                <a:spcPts val="0"/>
              </a:spcAft>
              <a:buNone/>
            </a:pPr>
            <a:r>
              <a:rPr lang="en" sz="1100" b="0" i="0" u="none" strike="noStrike" cap="none">
                <a:solidFill>
                  <a:srgbClr val="2D2D2D"/>
                </a:solidFill>
                <a:latin typeface="Calibri"/>
                <a:ea typeface="Calibri"/>
                <a:cs typeface="Calibri"/>
                <a:sym typeface="Calibri"/>
              </a:rPr>
              <a:t>•  If no clear standouts emerge, do a second round: one pile of $50 and two of $25</a:t>
            </a:r>
            <a:r>
              <a:rPr lang="en" sz="1100">
                <a:solidFill>
                  <a:srgbClr val="2D2D2D"/>
                </a:solidFill>
                <a:latin typeface="Calibri"/>
                <a:ea typeface="Calibri"/>
                <a:cs typeface="Calibri"/>
                <a:sym typeface="Calibri"/>
              </a:rPr>
              <a:t>. No splitting the piles this time though!</a:t>
            </a:r>
            <a:endParaRPr sz="11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E8F4F8"/>
        </a:solidFill>
        <a:effectLst/>
      </p:bgPr>
    </p:bg>
    <p:spTree>
      <p:nvGrpSpPr>
        <p:cNvPr id="1" name="Shape 238"/>
        <p:cNvGrpSpPr/>
        <p:nvPr/>
      </p:nvGrpSpPr>
      <p:grpSpPr>
        <a:xfrm>
          <a:off x="0" y="0"/>
          <a:ext cx="0" cy="0"/>
          <a:chOff x="0" y="0"/>
          <a:chExt cx="0" cy="0"/>
        </a:xfrm>
      </p:grpSpPr>
      <p:sp>
        <p:nvSpPr>
          <p:cNvPr id="239" name="Google Shape;239;p35"/>
          <p:cNvSpPr txBox="1">
            <a:spLocks noGrp="1"/>
          </p:cNvSpPr>
          <p:nvPr>
            <p:ph type="title" idx="4294967295"/>
          </p:nvPr>
        </p:nvSpPr>
        <p:spPr>
          <a:xfrm>
            <a:off x="685800" y="1714500"/>
            <a:ext cx="7749540" cy="1028700"/>
          </a:xfrm>
          <a:prstGeom prst="rect">
            <a:avLst/>
          </a:prstGeom>
          <a:noFill/>
          <a:ln>
            <a:noFill/>
            <a:prstDash/>
          </a:ln>
          <a:effectLst/>
        </p:spPr>
        <p:txBody>
          <a:bodyPr rot="0" spcFirstLastPara="1" vertOverflow="overflow" horzOverflow="overflow" vert="horz" wrap="square" lIns="68575" tIns="34275" rIns="68575" bIns="34275"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20000"/>
              </a:lnSpc>
              <a:spcBef>
                <a:spcPts val="0"/>
              </a:spcBef>
              <a:spcAft>
                <a:spcPts val="0"/>
              </a:spcAft>
              <a:buClr>
                <a:srgbClr val="000000"/>
              </a:buClr>
              <a:buSzTx/>
              <a:buFont typeface="Arial"/>
              <a:buNone/>
              <a:tabLst/>
              <a:defRPr/>
            </a:pPr>
            <a:r>
              <a:rPr kumimoji="0" lang="en-US" sz="2700" b="1" i="0" u="none" strike="noStrike" kern="0" cap="none" spc="0" normalizeH="0" baseline="0" noProof="0" dirty="0">
                <a:ln>
                  <a:noFill/>
                </a:ln>
                <a:solidFill>
                  <a:srgbClr val="1B5E7B"/>
                </a:solidFill>
                <a:effectLst/>
                <a:uLnTx/>
                <a:uFillTx/>
                <a:latin typeface="Calibri"/>
                <a:ea typeface="Calibri"/>
                <a:cs typeface="Calibri"/>
                <a:sym typeface="Calibri"/>
              </a:rPr>
              <a:t>Comparing </a:t>
            </a:r>
            <a:r>
              <a:rPr kumimoji="0" lang="en-US" sz="2700" b="1" i="0" u="none" strike="noStrike" kern="0" cap="none" spc="0" normalizeH="0" baseline="0" noProof="0" dirty="0" err="1">
                <a:ln>
                  <a:noFill/>
                </a:ln>
                <a:solidFill>
                  <a:srgbClr val="1B5E7B"/>
                </a:solidFill>
                <a:effectLst/>
                <a:uLnTx/>
                <a:uFillTx/>
                <a:latin typeface="Calibri"/>
                <a:ea typeface="Calibri"/>
                <a:cs typeface="Calibri"/>
                <a:sym typeface="Calibri"/>
              </a:rPr>
              <a:t>Ollama</a:t>
            </a:r>
            <a:r>
              <a:rPr kumimoji="0" lang="en-US" sz="2700" b="1" i="0" u="none" strike="noStrike" kern="0" cap="none" spc="0" normalizeH="0" baseline="0" noProof="0" dirty="0">
                <a:ln>
                  <a:noFill/>
                </a:ln>
                <a:solidFill>
                  <a:srgbClr val="1B5E7B"/>
                </a:solidFill>
                <a:effectLst/>
                <a:uLnTx/>
                <a:uFillTx/>
                <a:latin typeface="Calibri"/>
                <a:ea typeface="Calibri"/>
                <a:cs typeface="Calibri"/>
                <a:sym typeface="Calibri"/>
              </a:rPr>
              <a:t> &amp; ChatGPT</a:t>
            </a:r>
            <a:endParaRPr kumimoji="0" lang="en-US" sz="11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240" name="Google Shape;240;p35"/>
          <p:cNvSpPr txBox="1"/>
          <p:nvPr/>
        </p:nvSpPr>
        <p:spPr>
          <a:xfrm>
            <a:off x="1028700" y="2743200"/>
            <a:ext cx="7063800" cy="284700"/>
          </a:xfrm>
          <a:prstGeom prst="rect">
            <a:avLst/>
          </a:prstGeom>
          <a:noFill/>
          <a:ln>
            <a:noFill/>
          </a:ln>
        </p:spPr>
        <p:txBody>
          <a:bodyPr spcFirstLastPara="1" wrap="square" lIns="68575" tIns="34275" rIns="68575" bIns="34275" anchor="t" anchorCtr="0">
            <a:spAutoFit/>
          </a:bodyPr>
          <a:lstStyle/>
          <a:p>
            <a:pPr marL="0" marR="0" lvl="0" indent="0" algn="ctr" rtl="0">
              <a:lnSpc>
                <a:spcPct val="120000"/>
              </a:lnSpc>
              <a:spcBef>
                <a:spcPts val="0"/>
              </a:spcBef>
              <a:spcAft>
                <a:spcPts val="0"/>
              </a:spcAft>
              <a:buNone/>
            </a:pPr>
            <a:r>
              <a:rPr lang="en">
                <a:solidFill>
                  <a:srgbClr val="6B6B6B"/>
                </a:solidFill>
                <a:latin typeface="Calibri"/>
                <a:ea typeface="Calibri"/>
                <a:cs typeface="Calibri"/>
                <a:sym typeface="Calibri"/>
              </a:rPr>
              <a:t>Putting what you learned into practice</a:t>
            </a:r>
            <a:endParaRPr sz="11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45"/>
        <p:cNvGrpSpPr/>
        <p:nvPr/>
      </p:nvGrpSpPr>
      <p:grpSpPr>
        <a:xfrm>
          <a:off x="0" y="0"/>
          <a:ext cx="0" cy="0"/>
          <a:chOff x="0" y="0"/>
          <a:chExt cx="0" cy="0"/>
        </a:xfrm>
      </p:grpSpPr>
      <p:sp>
        <p:nvSpPr>
          <p:cNvPr id="246" name="Google Shape;246;p36"/>
          <p:cNvSpPr txBox="1">
            <a:spLocks noGrp="1"/>
          </p:cNvSpPr>
          <p:nvPr>
            <p:ph type="title" idx="4294967295"/>
          </p:nvPr>
        </p:nvSpPr>
        <p:spPr>
          <a:xfrm>
            <a:off x="548640" y="274320"/>
            <a:ext cx="8023860" cy="548640"/>
          </a:xfrm>
          <a:prstGeom prst="rect">
            <a:avLst/>
          </a:prstGeom>
          <a:noFill/>
          <a:ln>
            <a:noFill/>
            <a:prstDash/>
          </a:ln>
          <a:effectLst/>
        </p:spPr>
        <p:txBody>
          <a:bodyPr rot="0" spcFirstLastPara="1" vertOverflow="overflow" horzOverflow="overflow" vert="horz" wrap="square" lIns="68575" tIns="34275" rIns="68575" bIns="34275"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r>
              <a:rPr kumimoji="0" lang="en-US" sz="2100" b="1" i="0" u="none" strike="noStrike" kern="0" cap="none" spc="0" normalizeH="0" baseline="0" noProof="0" dirty="0">
                <a:ln>
                  <a:noFill/>
                </a:ln>
                <a:solidFill>
                  <a:srgbClr val="1B5E7B"/>
                </a:solidFill>
                <a:effectLst/>
                <a:uLnTx/>
                <a:uFillTx/>
                <a:latin typeface="Calibri"/>
                <a:ea typeface="Calibri"/>
                <a:cs typeface="Calibri"/>
                <a:sym typeface="Calibri"/>
              </a:rPr>
              <a:t>Transparency</a:t>
            </a:r>
            <a:endParaRPr kumimoji="0" lang="en-US" sz="11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247" name="Google Shape;247;p36">
            <a:extLst>
              <a:ext uri="{C183D7F6-B498-43B3-948B-1728B52AA6E4}">
                <adec:decorative xmlns:adec="http://schemas.microsoft.com/office/drawing/2017/decorative" val="1"/>
              </a:ext>
            </a:extLst>
          </p:cNvPr>
          <p:cNvSpPr/>
          <p:nvPr/>
        </p:nvSpPr>
        <p:spPr>
          <a:xfrm>
            <a:off x="548640" y="925830"/>
            <a:ext cx="822960" cy="28575"/>
          </a:xfrm>
          <a:prstGeom prst="rect">
            <a:avLst/>
          </a:prstGeom>
          <a:solidFill>
            <a:srgbClr val="1B5E7B"/>
          </a:solidFill>
          <a:ln>
            <a:noFill/>
          </a:ln>
          <a:effectLst>
            <a:outerShdw blurRad="40000" dist="23000" dir="5400000" rotWithShape="0">
              <a:srgbClr val="000000">
                <a:alpha val="34901"/>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248" name="Google Shape;248;p36"/>
          <p:cNvSpPr txBox="1"/>
          <p:nvPr/>
        </p:nvSpPr>
        <p:spPr>
          <a:xfrm>
            <a:off x="685800" y="1234440"/>
            <a:ext cx="356616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700" b="1" i="0" u="none" strike="noStrike" cap="none">
                <a:solidFill>
                  <a:srgbClr val="1B5E7B"/>
                </a:solidFill>
                <a:latin typeface="Calibri"/>
                <a:ea typeface="Calibri"/>
                <a:cs typeface="Calibri"/>
                <a:sym typeface="Calibri"/>
              </a:rPr>
              <a:t>Ollama</a:t>
            </a:r>
            <a:endParaRPr sz="1100"/>
          </a:p>
        </p:txBody>
      </p:sp>
      <p:sp>
        <p:nvSpPr>
          <p:cNvPr id="249" name="Google Shape;249;p36"/>
          <p:cNvSpPr txBox="1"/>
          <p:nvPr/>
        </p:nvSpPr>
        <p:spPr>
          <a:xfrm>
            <a:off x="822960" y="1645920"/>
            <a:ext cx="3429000" cy="2400300"/>
          </a:xfrm>
          <a:prstGeom prst="rect">
            <a:avLst/>
          </a:prstGeom>
          <a:noFill/>
          <a:ln>
            <a:noFill/>
          </a:ln>
        </p:spPr>
        <p:txBody>
          <a:bodyPr spcFirstLastPara="1" wrap="square" lIns="68575" tIns="34275" rIns="68575" bIns="34275" anchor="t" anchorCtr="0">
            <a:spAutoFit/>
          </a:bodyPr>
          <a:lstStyle/>
          <a:p>
            <a:pPr marL="0" marR="0" lvl="0" indent="0" algn="l" rtl="0">
              <a:lnSpc>
                <a:spcPct val="150000"/>
              </a:lnSpc>
              <a:spcBef>
                <a:spcPts val="0"/>
              </a:spcBef>
              <a:spcAft>
                <a:spcPts val="0"/>
              </a:spcAft>
              <a:buNone/>
            </a:pPr>
            <a:r>
              <a:rPr lang="en" sz="1100" b="0" i="0" u="none" strike="noStrike" cap="none">
                <a:solidFill>
                  <a:srgbClr val="2D2D2D"/>
                </a:solidFill>
                <a:latin typeface="Calibri"/>
                <a:ea typeface="Calibri"/>
                <a:cs typeface="Calibri"/>
                <a:sym typeface="Calibri"/>
              </a:rPr>
              <a:t>•  Uses open-source models (Llama, Mistral, Phi, etc.)</a:t>
            </a: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Staff can inspect which model is running and how it’s configured</a:t>
            </a: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All data and logs stay on your hardware</a:t>
            </a: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Aligns with library values of openness and accountability</a:t>
            </a:r>
            <a:endParaRPr sz="1100"/>
          </a:p>
        </p:txBody>
      </p:sp>
      <p:sp>
        <p:nvSpPr>
          <p:cNvPr id="250" name="Google Shape;250;p36"/>
          <p:cNvSpPr txBox="1"/>
          <p:nvPr/>
        </p:nvSpPr>
        <p:spPr>
          <a:xfrm>
            <a:off x="822960" y="3703320"/>
            <a:ext cx="342900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200" b="1" i="0" u="none" strike="noStrike" cap="none">
                <a:solidFill>
                  <a:srgbClr val="1B5E7B"/>
                </a:solidFill>
                <a:latin typeface="Calibri"/>
                <a:ea typeface="Calibri"/>
                <a:cs typeface="Calibri"/>
                <a:sym typeface="Calibri"/>
              </a:rPr>
              <a:t>High transparency</a:t>
            </a:r>
            <a:endParaRPr sz="1100"/>
          </a:p>
        </p:txBody>
      </p:sp>
      <p:sp>
        <p:nvSpPr>
          <p:cNvPr id="251" name="Google Shape;251;p36"/>
          <p:cNvSpPr txBox="1"/>
          <p:nvPr/>
        </p:nvSpPr>
        <p:spPr>
          <a:xfrm>
            <a:off x="4800600" y="1234440"/>
            <a:ext cx="377190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700" b="1" i="0" u="none" strike="noStrike" cap="none">
                <a:solidFill>
                  <a:srgbClr val="1B5E7B"/>
                </a:solidFill>
                <a:latin typeface="Calibri"/>
                <a:ea typeface="Calibri"/>
                <a:cs typeface="Calibri"/>
                <a:sym typeface="Calibri"/>
              </a:rPr>
              <a:t>ChatGPT</a:t>
            </a:r>
            <a:endParaRPr sz="1100"/>
          </a:p>
        </p:txBody>
      </p:sp>
      <p:sp>
        <p:nvSpPr>
          <p:cNvPr id="252" name="Google Shape;252;p36"/>
          <p:cNvSpPr txBox="1"/>
          <p:nvPr/>
        </p:nvSpPr>
        <p:spPr>
          <a:xfrm>
            <a:off x="4937760" y="1645920"/>
            <a:ext cx="3634740" cy="2400300"/>
          </a:xfrm>
          <a:prstGeom prst="rect">
            <a:avLst/>
          </a:prstGeom>
          <a:noFill/>
          <a:ln>
            <a:noFill/>
          </a:ln>
        </p:spPr>
        <p:txBody>
          <a:bodyPr spcFirstLastPara="1" wrap="square" lIns="68575" tIns="34275" rIns="68575" bIns="34275" anchor="t" anchorCtr="0">
            <a:spAutoFit/>
          </a:bodyPr>
          <a:lstStyle/>
          <a:p>
            <a:pPr marL="0" marR="0" lvl="0" indent="0" algn="l" rtl="0">
              <a:lnSpc>
                <a:spcPct val="150000"/>
              </a:lnSpc>
              <a:spcBef>
                <a:spcPts val="0"/>
              </a:spcBef>
              <a:spcAft>
                <a:spcPts val="0"/>
              </a:spcAft>
              <a:buNone/>
            </a:pPr>
            <a:r>
              <a:rPr lang="en" sz="1100" b="0" i="0" u="none" strike="noStrike" cap="none">
                <a:solidFill>
                  <a:srgbClr val="2D2D2D"/>
                </a:solidFill>
                <a:latin typeface="Calibri"/>
                <a:ea typeface="Calibri"/>
                <a:cs typeface="Calibri"/>
                <a:sym typeface="Calibri"/>
              </a:rPr>
              <a:t>•  Proprietary, cloud-based system</a:t>
            </a: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Cannot inspect training, reasoning, or internal data handling</a:t>
            </a: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Policies and documentation exist but inner workings are closed</a:t>
            </a: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Relies on vendor assurances for compliance</a:t>
            </a:r>
            <a:endParaRPr sz="1100"/>
          </a:p>
        </p:txBody>
      </p:sp>
      <p:sp>
        <p:nvSpPr>
          <p:cNvPr id="253" name="Google Shape;253;p36"/>
          <p:cNvSpPr txBox="1"/>
          <p:nvPr/>
        </p:nvSpPr>
        <p:spPr>
          <a:xfrm>
            <a:off x="4937760" y="3703320"/>
            <a:ext cx="363474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200" b="1" i="0" u="none" strike="noStrike" cap="none">
                <a:solidFill>
                  <a:srgbClr val="1B5E7B"/>
                </a:solidFill>
                <a:latin typeface="Calibri"/>
                <a:ea typeface="Calibri"/>
                <a:cs typeface="Calibri"/>
                <a:sym typeface="Calibri"/>
              </a:rPr>
              <a:t>Low transparency</a:t>
            </a:r>
            <a:endParaRPr sz="1100"/>
          </a:p>
        </p:txBody>
      </p:sp>
      <p:sp>
        <p:nvSpPr>
          <p:cNvPr id="254" name="Google Shape;254;p36">
            <a:extLst>
              <a:ext uri="{C183D7F6-B498-43B3-948B-1728B52AA6E4}">
                <adec:decorative xmlns:adec="http://schemas.microsoft.com/office/drawing/2017/decorative" val="1"/>
              </a:ext>
            </a:extLst>
          </p:cNvPr>
          <p:cNvSpPr/>
          <p:nvPr/>
        </p:nvSpPr>
        <p:spPr>
          <a:xfrm>
            <a:off x="4423410" y="1234440"/>
            <a:ext cx="19050" cy="2743200"/>
          </a:xfrm>
          <a:prstGeom prst="rect">
            <a:avLst/>
          </a:prstGeom>
          <a:solidFill>
            <a:srgbClr val="DDDDDD"/>
          </a:solidFill>
          <a:ln>
            <a:noFill/>
          </a:ln>
          <a:effectLst>
            <a:outerShdw blurRad="40000" dist="23000" dir="5400000" rotWithShape="0">
              <a:srgbClr val="000000">
                <a:alpha val="34901"/>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59"/>
        <p:cNvGrpSpPr/>
        <p:nvPr/>
      </p:nvGrpSpPr>
      <p:grpSpPr>
        <a:xfrm>
          <a:off x="0" y="0"/>
          <a:ext cx="0" cy="0"/>
          <a:chOff x="0" y="0"/>
          <a:chExt cx="0" cy="0"/>
        </a:xfrm>
      </p:grpSpPr>
      <p:sp>
        <p:nvSpPr>
          <p:cNvPr id="260" name="Google Shape;260;p37"/>
          <p:cNvSpPr txBox="1">
            <a:spLocks noGrp="1"/>
          </p:cNvSpPr>
          <p:nvPr>
            <p:ph type="title" idx="4294967295"/>
          </p:nvPr>
        </p:nvSpPr>
        <p:spPr>
          <a:xfrm>
            <a:off x="548640" y="274320"/>
            <a:ext cx="8023860" cy="548640"/>
          </a:xfrm>
          <a:prstGeom prst="rect">
            <a:avLst/>
          </a:prstGeom>
          <a:noFill/>
          <a:ln>
            <a:noFill/>
            <a:prstDash/>
          </a:ln>
          <a:effectLst/>
        </p:spPr>
        <p:txBody>
          <a:bodyPr rot="0" spcFirstLastPara="1" vertOverflow="overflow" horzOverflow="overflow" vert="horz" wrap="square" lIns="68575" tIns="34275" rIns="68575" bIns="34275"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r>
              <a:rPr kumimoji="0" lang="en-US" sz="2100" b="1" i="0" u="none" strike="noStrike" kern="0" cap="none" spc="0" normalizeH="0" baseline="0" noProof="0" dirty="0">
                <a:ln>
                  <a:noFill/>
                </a:ln>
                <a:solidFill>
                  <a:srgbClr val="1B5E7B"/>
                </a:solidFill>
                <a:effectLst/>
                <a:uLnTx/>
                <a:uFillTx/>
                <a:latin typeface="Calibri"/>
                <a:ea typeface="Calibri"/>
                <a:cs typeface="Calibri"/>
                <a:sym typeface="Calibri"/>
              </a:rPr>
              <a:t>Usability</a:t>
            </a:r>
            <a:endParaRPr kumimoji="0" lang="en-US" sz="11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261" name="Google Shape;261;p37">
            <a:extLst>
              <a:ext uri="{C183D7F6-B498-43B3-948B-1728B52AA6E4}">
                <adec:decorative xmlns:adec="http://schemas.microsoft.com/office/drawing/2017/decorative" val="1"/>
              </a:ext>
            </a:extLst>
          </p:cNvPr>
          <p:cNvSpPr/>
          <p:nvPr/>
        </p:nvSpPr>
        <p:spPr>
          <a:xfrm>
            <a:off x="548640" y="925830"/>
            <a:ext cx="822960" cy="28575"/>
          </a:xfrm>
          <a:prstGeom prst="rect">
            <a:avLst/>
          </a:prstGeom>
          <a:solidFill>
            <a:srgbClr val="1B5E7B"/>
          </a:solidFill>
          <a:ln>
            <a:noFill/>
          </a:ln>
          <a:effectLst>
            <a:outerShdw blurRad="40000" dist="23000" dir="5400000" rotWithShape="0">
              <a:srgbClr val="000000">
                <a:alpha val="34901"/>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262" name="Google Shape;262;p37"/>
          <p:cNvSpPr txBox="1"/>
          <p:nvPr/>
        </p:nvSpPr>
        <p:spPr>
          <a:xfrm>
            <a:off x="685800" y="1234440"/>
            <a:ext cx="356616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700" b="1" i="0" u="none" strike="noStrike" cap="none">
                <a:solidFill>
                  <a:srgbClr val="1B5E7B"/>
                </a:solidFill>
                <a:latin typeface="Calibri"/>
                <a:ea typeface="Calibri"/>
                <a:cs typeface="Calibri"/>
                <a:sym typeface="Calibri"/>
              </a:rPr>
              <a:t>Ollama</a:t>
            </a:r>
            <a:endParaRPr sz="1100"/>
          </a:p>
        </p:txBody>
      </p:sp>
      <p:sp>
        <p:nvSpPr>
          <p:cNvPr id="263" name="Google Shape;263;p37"/>
          <p:cNvSpPr txBox="1"/>
          <p:nvPr/>
        </p:nvSpPr>
        <p:spPr>
          <a:xfrm>
            <a:off x="822960" y="1645920"/>
            <a:ext cx="3429000" cy="2400300"/>
          </a:xfrm>
          <a:prstGeom prst="rect">
            <a:avLst/>
          </a:prstGeom>
          <a:noFill/>
          <a:ln>
            <a:noFill/>
          </a:ln>
        </p:spPr>
        <p:txBody>
          <a:bodyPr spcFirstLastPara="1" wrap="square" lIns="68575" tIns="34275" rIns="68575" bIns="34275" anchor="t" anchorCtr="0">
            <a:spAutoFit/>
          </a:bodyPr>
          <a:lstStyle/>
          <a:p>
            <a:pPr marL="0" marR="0" lvl="0" indent="0" algn="l" rtl="0">
              <a:lnSpc>
                <a:spcPct val="150000"/>
              </a:lnSpc>
              <a:spcBef>
                <a:spcPts val="0"/>
              </a:spcBef>
              <a:spcAft>
                <a:spcPts val="0"/>
              </a:spcAft>
              <a:buNone/>
            </a:pPr>
            <a:r>
              <a:rPr lang="en" sz="1100" b="0" i="0" u="none" strike="noStrike" cap="none">
                <a:solidFill>
                  <a:srgbClr val="2D2D2D"/>
                </a:solidFill>
                <a:latin typeface="Calibri"/>
                <a:ea typeface="Calibri"/>
                <a:cs typeface="Calibri"/>
                <a:sym typeface="Calibri"/>
              </a:rPr>
              <a:t>•  Developer-oriented tool out of the box</a:t>
            </a: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Requires installation, command-line comfort, or a custom UI</a:t>
            </a: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May need staff training or a front-end layer</a:t>
            </a: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More effort upfront, more control long-term</a:t>
            </a:r>
            <a:endParaRPr sz="1100"/>
          </a:p>
        </p:txBody>
      </p:sp>
      <p:sp>
        <p:nvSpPr>
          <p:cNvPr id="264" name="Google Shape;264;p37"/>
          <p:cNvSpPr txBox="1"/>
          <p:nvPr/>
        </p:nvSpPr>
        <p:spPr>
          <a:xfrm>
            <a:off x="822960" y="3703320"/>
            <a:ext cx="342900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200" b="1" i="0" u="none" strike="noStrike" cap="none">
                <a:solidFill>
                  <a:srgbClr val="1B5E7B"/>
                </a:solidFill>
                <a:latin typeface="Calibri"/>
                <a:ea typeface="Calibri"/>
                <a:cs typeface="Calibri"/>
                <a:sym typeface="Calibri"/>
              </a:rPr>
              <a:t>Usable with setup</a:t>
            </a:r>
            <a:endParaRPr sz="1100"/>
          </a:p>
        </p:txBody>
      </p:sp>
      <p:sp>
        <p:nvSpPr>
          <p:cNvPr id="265" name="Google Shape;265;p37"/>
          <p:cNvSpPr txBox="1"/>
          <p:nvPr/>
        </p:nvSpPr>
        <p:spPr>
          <a:xfrm>
            <a:off x="4800600" y="1234440"/>
            <a:ext cx="377190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700" b="1" i="0" u="none" strike="noStrike" cap="none">
                <a:solidFill>
                  <a:srgbClr val="1B5E7B"/>
                </a:solidFill>
                <a:latin typeface="Calibri"/>
                <a:ea typeface="Calibri"/>
                <a:cs typeface="Calibri"/>
                <a:sym typeface="Calibri"/>
              </a:rPr>
              <a:t>ChatGPT</a:t>
            </a:r>
            <a:endParaRPr sz="1100"/>
          </a:p>
        </p:txBody>
      </p:sp>
      <p:sp>
        <p:nvSpPr>
          <p:cNvPr id="266" name="Google Shape;266;p37"/>
          <p:cNvSpPr txBox="1"/>
          <p:nvPr/>
        </p:nvSpPr>
        <p:spPr>
          <a:xfrm>
            <a:off x="4937760" y="1645920"/>
            <a:ext cx="3634740" cy="2400300"/>
          </a:xfrm>
          <a:prstGeom prst="rect">
            <a:avLst/>
          </a:prstGeom>
          <a:noFill/>
          <a:ln>
            <a:noFill/>
          </a:ln>
        </p:spPr>
        <p:txBody>
          <a:bodyPr spcFirstLastPara="1" wrap="square" lIns="68575" tIns="34275" rIns="68575" bIns="34275" anchor="t" anchorCtr="0">
            <a:spAutoFit/>
          </a:bodyPr>
          <a:lstStyle/>
          <a:p>
            <a:pPr marL="0" marR="0" lvl="0" indent="0" algn="l" rtl="0">
              <a:lnSpc>
                <a:spcPct val="150000"/>
              </a:lnSpc>
              <a:spcBef>
                <a:spcPts val="0"/>
              </a:spcBef>
              <a:spcAft>
                <a:spcPts val="0"/>
              </a:spcAft>
              <a:buNone/>
            </a:pPr>
            <a:r>
              <a:rPr lang="en" sz="1100" b="0" i="0" u="none" strike="noStrike" cap="none">
                <a:solidFill>
                  <a:srgbClr val="2D2D2D"/>
                </a:solidFill>
                <a:latin typeface="Calibri"/>
                <a:ea typeface="Calibri"/>
                <a:cs typeface="Calibri"/>
                <a:sym typeface="Calibri"/>
              </a:rPr>
              <a:t>•  Extremely easy to use — open browser, start typing</a:t>
            </a: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No installation, configuration, or hardware requirements</a:t>
            </a: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Designed for broad audiences, including non-technical users</a:t>
            </a: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Major advantage for busy library staff</a:t>
            </a:r>
            <a:endParaRPr sz="1100"/>
          </a:p>
        </p:txBody>
      </p:sp>
      <p:sp>
        <p:nvSpPr>
          <p:cNvPr id="267" name="Google Shape;267;p37"/>
          <p:cNvSpPr txBox="1"/>
          <p:nvPr/>
        </p:nvSpPr>
        <p:spPr>
          <a:xfrm>
            <a:off x="4937760" y="3703320"/>
            <a:ext cx="363474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200" b="1" i="0" u="none" strike="noStrike" cap="none">
                <a:solidFill>
                  <a:srgbClr val="1B5E7B"/>
                </a:solidFill>
                <a:latin typeface="Calibri"/>
                <a:ea typeface="Calibri"/>
                <a:cs typeface="Calibri"/>
                <a:sym typeface="Calibri"/>
              </a:rPr>
              <a:t>Highly user-friendly immediately</a:t>
            </a:r>
            <a:endParaRPr sz="1100"/>
          </a:p>
        </p:txBody>
      </p:sp>
      <p:sp>
        <p:nvSpPr>
          <p:cNvPr id="268" name="Google Shape;268;p37">
            <a:extLst>
              <a:ext uri="{C183D7F6-B498-43B3-948B-1728B52AA6E4}">
                <adec:decorative xmlns:adec="http://schemas.microsoft.com/office/drawing/2017/decorative" val="1"/>
              </a:ext>
            </a:extLst>
          </p:cNvPr>
          <p:cNvSpPr/>
          <p:nvPr/>
        </p:nvSpPr>
        <p:spPr>
          <a:xfrm>
            <a:off x="4423410" y="1234440"/>
            <a:ext cx="19050" cy="2743200"/>
          </a:xfrm>
          <a:prstGeom prst="rect">
            <a:avLst/>
          </a:prstGeom>
          <a:solidFill>
            <a:srgbClr val="DDDDDD"/>
          </a:solidFill>
          <a:ln>
            <a:noFill/>
          </a:ln>
          <a:effectLst>
            <a:outerShdw blurRad="40000" dist="23000" dir="5400000" rotWithShape="0">
              <a:srgbClr val="000000">
                <a:alpha val="34901"/>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73"/>
        <p:cNvGrpSpPr/>
        <p:nvPr/>
      </p:nvGrpSpPr>
      <p:grpSpPr>
        <a:xfrm>
          <a:off x="0" y="0"/>
          <a:ext cx="0" cy="0"/>
          <a:chOff x="0" y="0"/>
          <a:chExt cx="0" cy="0"/>
        </a:xfrm>
      </p:grpSpPr>
      <p:sp>
        <p:nvSpPr>
          <p:cNvPr id="274" name="Google Shape;274;p38"/>
          <p:cNvSpPr txBox="1">
            <a:spLocks noGrp="1"/>
          </p:cNvSpPr>
          <p:nvPr>
            <p:ph type="title" idx="4294967295"/>
          </p:nvPr>
        </p:nvSpPr>
        <p:spPr>
          <a:xfrm>
            <a:off x="548640" y="274320"/>
            <a:ext cx="8023800" cy="392400"/>
          </a:xfrm>
          <a:prstGeom prst="rect">
            <a:avLst/>
          </a:prstGeom>
          <a:noFill/>
          <a:ln>
            <a:noFill/>
            <a:prstDash/>
          </a:ln>
          <a:effectLst/>
        </p:spPr>
        <p:txBody>
          <a:bodyPr rot="0" spcFirstLastPara="1" vertOverflow="overflow" horzOverflow="overflow" vert="horz" wrap="square" lIns="68575" tIns="34275" rIns="68575" bIns="34275"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r>
              <a:rPr kumimoji="0" lang="en-US" sz="2100" b="1" i="0" u="none" strike="noStrike" kern="0" cap="none" spc="0" normalizeH="0" baseline="0" noProof="0" dirty="0">
                <a:ln>
                  <a:noFill/>
                </a:ln>
                <a:solidFill>
                  <a:srgbClr val="1B5E7B"/>
                </a:solidFill>
                <a:effectLst/>
                <a:uLnTx/>
                <a:uFillTx/>
                <a:latin typeface="Calibri"/>
                <a:ea typeface="Calibri"/>
                <a:cs typeface="Calibri"/>
                <a:sym typeface="Calibri"/>
              </a:rPr>
              <a:t>Scalability / Cost</a:t>
            </a:r>
            <a:endParaRPr kumimoji="0" lang="en-US" sz="11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275" name="Google Shape;275;p38">
            <a:extLst>
              <a:ext uri="{C183D7F6-B498-43B3-948B-1728B52AA6E4}">
                <adec:decorative xmlns:adec="http://schemas.microsoft.com/office/drawing/2017/decorative" val="1"/>
              </a:ext>
            </a:extLst>
          </p:cNvPr>
          <p:cNvSpPr/>
          <p:nvPr/>
        </p:nvSpPr>
        <p:spPr>
          <a:xfrm>
            <a:off x="548640" y="925830"/>
            <a:ext cx="822960" cy="28575"/>
          </a:xfrm>
          <a:prstGeom prst="rect">
            <a:avLst/>
          </a:prstGeom>
          <a:solidFill>
            <a:srgbClr val="1B5E7B"/>
          </a:solidFill>
          <a:ln>
            <a:noFill/>
          </a:ln>
          <a:effectLst>
            <a:outerShdw blurRad="40000" dist="23000" dir="5400000" rotWithShape="0">
              <a:srgbClr val="000000">
                <a:alpha val="34901"/>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276" name="Google Shape;276;p38"/>
          <p:cNvSpPr txBox="1"/>
          <p:nvPr/>
        </p:nvSpPr>
        <p:spPr>
          <a:xfrm>
            <a:off x="685800" y="1234440"/>
            <a:ext cx="356616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700" b="1" i="0" u="none" strike="noStrike" cap="none">
                <a:solidFill>
                  <a:srgbClr val="1B5E7B"/>
                </a:solidFill>
                <a:latin typeface="Calibri"/>
                <a:ea typeface="Calibri"/>
                <a:cs typeface="Calibri"/>
                <a:sym typeface="Calibri"/>
              </a:rPr>
              <a:t>Ollama</a:t>
            </a:r>
            <a:endParaRPr sz="1100"/>
          </a:p>
        </p:txBody>
      </p:sp>
      <p:sp>
        <p:nvSpPr>
          <p:cNvPr id="277" name="Google Shape;277;p38"/>
          <p:cNvSpPr txBox="1"/>
          <p:nvPr/>
        </p:nvSpPr>
        <p:spPr>
          <a:xfrm>
            <a:off x="822960" y="1645920"/>
            <a:ext cx="3429000" cy="2400300"/>
          </a:xfrm>
          <a:prstGeom prst="rect">
            <a:avLst/>
          </a:prstGeom>
          <a:noFill/>
          <a:ln>
            <a:noFill/>
          </a:ln>
        </p:spPr>
        <p:txBody>
          <a:bodyPr spcFirstLastPara="1" wrap="square" lIns="68575" tIns="34275" rIns="68575" bIns="34275" anchor="t" anchorCtr="0">
            <a:spAutoFit/>
          </a:bodyPr>
          <a:lstStyle/>
          <a:p>
            <a:pPr marL="0" marR="0" lvl="0" indent="0" algn="l" rtl="0">
              <a:lnSpc>
                <a:spcPct val="150000"/>
              </a:lnSpc>
              <a:spcBef>
                <a:spcPts val="0"/>
              </a:spcBef>
              <a:spcAft>
                <a:spcPts val="0"/>
              </a:spcAft>
              <a:buNone/>
            </a:pPr>
            <a:r>
              <a:rPr lang="en" sz="1100" b="0" i="0" u="none" strike="noStrike" cap="none">
                <a:solidFill>
                  <a:srgbClr val="2D2D2D"/>
                </a:solidFill>
                <a:latin typeface="Calibri"/>
                <a:ea typeface="Calibri"/>
                <a:cs typeface="Calibri"/>
                <a:sym typeface="Calibri"/>
              </a:rPr>
              <a:t>•  Depends on library-owned hardware</a:t>
            </a: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Scales well for small teams or individual use</a:t>
            </a: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Campus-wide scaling requires IT support and GPUs</a:t>
            </a: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Lightweight models work; large models need more power</a:t>
            </a:r>
            <a:endParaRPr sz="1100"/>
          </a:p>
        </p:txBody>
      </p:sp>
      <p:sp>
        <p:nvSpPr>
          <p:cNvPr id="278" name="Google Shape;278;p38"/>
          <p:cNvSpPr txBox="1"/>
          <p:nvPr/>
        </p:nvSpPr>
        <p:spPr>
          <a:xfrm>
            <a:off x="822960" y="3703320"/>
            <a:ext cx="342900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200" b="1" i="0" u="none" strike="noStrike" cap="none">
                <a:solidFill>
                  <a:srgbClr val="1B5E7B"/>
                </a:solidFill>
                <a:latin typeface="Calibri"/>
                <a:ea typeface="Calibri"/>
                <a:cs typeface="Calibri"/>
                <a:sym typeface="Calibri"/>
              </a:rPr>
              <a:t>Scales with investment</a:t>
            </a:r>
            <a:endParaRPr sz="1100"/>
          </a:p>
        </p:txBody>
      </p:sp>
      <p:sp>
        <p:nvSpPr>
          <p:cNvPr id="279" name="Google Shape;279;p38"/>
          <p:cNvSpPr txBox="1"/>
          <p:nvPr/>
        </p:nvSpPr>
        <p:spPr>
          <a:xfrm>
            <a:off x="4800600" y="1234440"/>
            <a:ext cx="377190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700" b="1" i="0" u="none" strike="noStrike" cap="none">
                <a:solidFill>
                  <a:srgbClr val="1B5E7B"/>
                </a:solidFill>
                <a:latin typeface="Calibri"/>
                <a:ea typeface="Calibri"/>
                <a:cs typeface="Calibri"/>
                <a:sym typeface="Calibri"/>
              </a:rPr>
              <a:t>ChatGPT</a:t>
            </a:r>
            <a:endParaRPr sz="1100"/>
          </a:p>
        </p:txBody>
      </p:sp>
      <p:sp>
        <p:nvSpPr>
          <p:cNvPr id="280" name="Google Shape;280;p38"/>
          <p:cNvSpPr txBox="1"/>
          <p:nvPr/>
        </p:nvSpPr>
        <p:spPr>
          <a:xfrm>
            <a:off x="4937760" y="1645920"/>
            <a:ext cx="3634740" cy="2400300"/>
          </a:xfrm>
          <a:prstGeom prst="rect">
            <a:avLst/>
          </a:prstGeom>
          <a:noFill/>
          <a:ln>
            <a:noFill/>
          </a:ln>
        </p:spPr>
        <p:txBody>
          <a:bodyPr spcFirstLastPara="1" wrap="square" lIns="68575" tIns="34275" rIns="68575" bIns="34275" anchor="t" anchorCtr="0">
            <a:spAutoFit/>
          </a:bodyPr>
          <a:lstStyle/>
          <a:p>
            <a:pPr marL="0" marR="0" lvl="0" indent="0" algn="l" rtl="0">
              <a:lnSpc>
                <a:spcPct val="150000"/>
              </a:lnSpc>
              <a:spcBef>
                <a:spcPts val="0"/>
              </a:spcBef>
              <a:spcAft>
                <a:spcPts val="0"/>
              </a:spcAft>
              <a:buNone/>
            </a:pPr>
            <a:r>
              <a:rPr lang="en" sz="1100" b="0" i="0" u="none" strike="noStrike" cap="none">
                <a:solidFill>
                  <a:srgbClr val="2D2D2D"/>
                </a:solidFill>
                <a:latin typeface="Calibri"/>
                <a:ea typeface="Calibri"/>
                <a:cs typeface="Calibri"/>
                <a:sym typeface="Calibri"/>
              </a:rPr>
              <a:t>•  OpenAI handles all computing infrastructure</a:t>
            </a: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One user or a thousand — performance stays the same</a:t>
            </a: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No hardware investment needed</a:t>
            </a: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Ongoing subscription/API costs scale with usage</a:t>
            </a:r>
            <a:endParaRPr sz="1100"/>
          </a:p>
        </p:txBody>
      </p:sp>
      <p:sp>
        <p:nvSpPr>
          <p:cNvPr id="281" name="Google Shape;281;p38"/>
          <p:cNvSpPr txBox="1"/>
          <p:nvPr/>
        </p:nvSpPr>
        <p:spPr>
          <a:xfrm>
            <a:off x="4937760" y="3703320"/>
            <a:ext cx="3634740" cy="251992"/>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200" b="1" i="0" u="none" strike="noStrike" cap="none">
                <a:solidFill>
                  <a:srgbClr val="1B5E7B"/>
                </a:solidFill>
                <a:latin typeface="Calibri"/>
                <a:ea typeface="Calibri"/>
                <a:cs typeface="Calibri"/>
                <a:sym typeface="Calibri"/>
              </a:rPr>
              <a:t>Scales easily</a:t>
            </a:r>
            <a:endParaRPr sz="1400" b="0" i="0" u="none" strike="noStrike" cap="none">
              <a:solidFill>
                <a:schemeClr val="dk1"/>
              </a:solidFill>
              <a:latin typeface="Calibri"/>
              <a:ea typeface="Calibri"/>
              <a:cs typeface="Calibri"/>
              <a:sym typeface="Calibri"/>
            </a:endParaRPr>
          </a:p>
        </p:txBody>
      </p:sp>
      <p:sp>
        <p:nvSpPr>
          <p:cNvPr id="282" name="Google Shape;282;p38">
            <a:extLst>
              <a:ext uri="{C183D7F6-B498-43B3-948B-1728B52AA6E4}">
                <adec:decorative xmlns:adec="http://schemas.microsoft.com/office/drawing/2017/decorative" val="1"/>
              </a:ext>
            </a:extLst>
          </p:cNvPr>
          <p:cNvSpPr/>
          <p:nvPr/>
        </p:nvSpPr>
        <p:spPr>
          <a:xfrm>
            <a:off x="4423410" y="1234440"/>
            <a:ext cx="19050" cy="2743200"/>
          </a:xfrm>
          <a:prstGeom prst="rect">
            <a:avLst/>
          </a:prstGeom>
          <a:solidFill>
            <a:srgbClr val="DDDDDD"/>
          </a:solidFill>
          <a:ln>
            <a:noFill/>
          </a:ln>
          <a:effectLst>
            <a:outerShdw blurRad="40000" dist="23000" dir="5400000" rotWithShape="0">
              <a:srgbClr val="000000">
                <a:alpha val="34901"/>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87"/>
        <p:cNvGrpSpPr/>
        <p:nvPr/>
      </p:nvGrpSpPr>
      <p:grpSpPr>
        <a:xfrm>
          <a:off x="0" y="0"/>
          <a:ext cx="0" cy="0"/>
          <a:chOff x="0" y="0"/>
          <a:chExt cx="0" cy="0"/>
        </a:xfrm>
      </p:grpSpPr>
      <p:sp>
        <p:nvSpPr>
          <p:cNvPr id="288" name="Google Shape;288;p39"/>
          <p:cNvSpPr txBox="1">
            <a:spLocks noGrp="1"/>
          </p:cNvSpPr>
          <p:nvPr>
            <p:ph type="title" idx="4294967295"/>
          </p:nvPr>
        </p:nvSpPr>
        <p:spPr>
          <a:xfrm>
            <a:off x="548640" y="274320"/>
            <a:ext cx="8023860" cy="548640"/>
          </a:xfrm>
          <a:prstGeom prst="rect">
            <a:avLst/>
          </a:prstGeom>
          <a:noFill/>
          <a:ln>
            <a:noFill/>
            <a:prstDash/>
          </a:ln>
          <a:effectLst/>
        </p:spPr>
        <p:txBody>
          <a:bodyPr rot="0" spcFirstLastPara="1" vertOverflow="overflow" horzOverflow="overflow" vert="horz" wrap="square" lIns="68575" tIns="34275" rIns="68575" bIns="34275"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r>
              <a:rPr kumimoji="0" lang="en-US" sz="2100" b="1" i="0" u="none" strike="noStrike" kern="0" cap="none" spc="0" normalizeH="0" baseline="0" noProof="0" dirty="0">
                <a:ln>
                  <a:noFill/>
                </a:ln>
                <a:solidFill>
                  <a:srgbClr val="1B5E7B"/>
                </a:solidFill>
                <a:effectLst/>
                <a:uLnTx/>
                <a:uFillTx/>
                <a:latin typeface="Calibri"/>
                <a:ea typeface="Calibri"/>
                <a:cs typeface="Calibri"/>
                <a:sym typeface="Calibri"/>
              </a:rPr>
              <a:t>Key Takeaways</a:t>
            </a:r>
            <a:endParaRPr kumimoji="0" lang="en-US" sz="11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289" name="Google Shape;289;p39">
            <a:extLst>
              <a:ext uri="{C183D7F6-B498-43B3-948B-1728B52AA6E4}">
                <adec:decorative xmlns:adec="http://schemas.microsoft.com/office/drawing/2017/decorative" val="1"/>
              </a:ext>
            </a:extLst>
          </p:cNvPr>
          <p:cNvSpPr/>
          <p:nvPr/>
        </p:nvSpPr>
        <p:spPr>
          <a:xfrm>
            <a:off x="548640" y="925830"/>
            <a:ext cx="822960" cy="28575"/>
          </a:xfrm>
          <a:prstGeom prst="rect">
            <a:avLst/>
          </a:prstGeom>
          <a:solidFill>
            <a:srgbClr val="1B5E7B"/>
          </a:solidFill>
          <a:ln>
            <a:noFill/>
          </a:ln>
          <a:effectLst>
            <a:outerShdw blurRad="40000" dist="23000" dir="5400000" rotWithShape="0">
              <a:srgbClr val="000000">
                <a:alpha val="34901"/>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290" name="Google Shape;290;p39"/>
          <p:cNvSpPr txBox="1"/>
          <p:nvPr/>
        </p:nvSpPr>
        <p:spPr>
          <a:xfrm>
            <a:off x="685800" y="1234440"/>
            <a:ext cx="356616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400" b="1" i="0" u="none" strike="noStrike" cap="none">
                <a:solidFill>
                  <a:srgbClr val="1B5E7B"/>
                </a:solidFill>
                <a:latin typeface="Calibri"/>
                <a:ea typeface="Calibri"/>
                <a:cs typeface="Calibri"/>
                <a:sym typeface="Calibri"/>
              </a:rPr>
              <a:t>Ollama is strongest when you prioritize:</a:t>
            </a:r>
            <a:endParaRPr sz="1100"/>
          </a:p>
        </p:txBody>
      </p:sp>
      <p:sp>
        <p:nvSpPr>
          <p:cNvPr id="291" name="Google Shape;291;p39"/>
          <p:cNvSpPr txBox="1"/>
          <p:nvPr/>
        </p:nvSpPr>
        <p:spPr>
          <a:xfrm>
            <a:off x="822950" y="1482950"/>
            <a:ext cx="3429000" cy="1408500"/>
          </a:xfrm>
          <a:prstGeom prst="rect">
            <a:avLst/>
          </a:prstGeom>
          <a:noFill/>
          <a:ln>
            <a:noFill/>
          </a:ln>
        </p:spPr>
        <p:txBody>
          <a:bodyPr spcFirstLastPara="1" wrap="square" lIns="68575" tIns="34275" rIns="68575" bIns="34275" anchor="t" anchorCtr="0">
            <a:spAutoFit/>
          </a:bodyPr>
          <a:lstStyle/>
          <a:p>
            <a:pPr marL="0" marR="0" lvl="0" indent="0" algn="l" rtl="0">
              <a:lnSpc>
                <a:spcPct val="150000"/>
              </a:lnSpc>
              <a:spcBef>
                <a:spcPts val="0"/>
              </a:spcBef>
              <a:spcAft>
                <a:spcPts val="0"/>
              </a:spcAft>
              <a:buNone/>
            </a:pP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Transparency and openness</a:t>
            </a: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Sensitive content (FERPA, HIPAA-adjacent)</a:t>
            </a: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Custom tools (RAG, metadata experiments)</a:t>
            </a: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Privacy and user agency</a:t>
            </a:r>
            <a:endParaRPr sz="1100"/>
          </a:p>
        </p:txBody>
      </p:sp>
      <p:sp>
        <p:nvSpPr>
          <p:cNvPr id="292" name="Google Shape;292;p39"/>
          <p:cNvSpPr txBox="1"/>
          <p:nvPr/>
        </p:nvSpPr>
        <p:spPr>
          <a:xfrm>
            <a:off x="4800600" y="1234440"/>
            <a:ext cx="377190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400" b="1" i="0" u="none" strike="noStrike" cap="none">
                <a:solidFill>
                  <a:srgbClr val="1B5E7B"/>
                </a:solidFill>
                <a:latin typeface="Calibri"/>
                <a:ea typeface="Calibri"/>
                <a:cs typeface="Calibri"/>
                <a:sym typeface="Calibri"/>
              </a:rPr>
              <a:t>ChatGPT is strongest when you prioritize:</a:t>
            </a:r>
            <a:endParaRPr sz="1100"/>
          </a:p>
        </p:txBody>
      </p:sp>
      <p:sp>
        <p:nvSpPr>
          <p:cNvPr id="293" name="Google Shape;293;p39"/>
          <p:cNvSpPr txBox="1"/>
          <p:nvPr/>
        </p:nvSpPr>
        <p:spPr>
          <a:xfrm>
            <a:off x="4937760" y="1645920"/>
            <a:ext cx="3634800" cy="1116000"/>
          </a:xfrm>
          <a:prstGeom prst="rect">
            <a:avLst/>
          </a:prstGeom>
          <a:noFill/>
          <a:ln>
            <a:noFill/>
          </a:ln>
        </p:spPr>
        <p:txBody>
          <a:bodyPr spcFirstLastPara="1" wrap="square" lIns="68575" tIns="34275" rIns="68575" bIns="34275" anchor="t" anchorCtr="0">
            <a:spAutoFit/>
          </a:bodyPr>
          <a:lstStyle/>
          <a:p>
            <a:pPr marL="0" marR="0" lvl="0" indent="0" algn="l" rtl="0">
              <a:lnSpc>
                <a:spcPct val="150000"/>
              </a:lnSpc>
              <a:spcBef>
                <a:spcPts val="0"/>
              </a:spcBef>
              <a:spcAft>
                <a:spcPts val="0"/>
              </a:spcAft>
              <a:buNone/>
            </a:pPr>
            <a:r>
              <a:rPr lang="en" sz="1100" b="0" i="0" u="none" strike="noStrike" cap="none">
                <a:solidFill>
                  <a:srgbClr val="2D2D2D"/>
                </a:solidFill>
                <a:latin typeface="Calibri"/>
                <a:ea typeface="Calibri"/>
                <a:cs typeface="Calibri"/>
                <a:sym typeface="Calibri"/>
              </a:rPr>
              <a:t>•  Ease of use for staff and patrons</a:t>
            </a: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Little to no setup required</a:t>
            </a:r>
            <a:endParaRPr sz="1100"/>
          </a:p>
          <a:p>
            <a:pPr marL="0" marR="0" lvl="0" indent="0" algn="l" rtl="0">
              <a:lnSpc>
                <a:spcPct val="150000"/>
              </a:lnSpc>
              <a:spcBef>
                <a:spcPts val="300"/>
              </a:spcBef>
              <a:spcAft>
                <a:spcPts val="0"/>
              </a:spcAft>
              <a:buNone/>
            </a:pPr>
            <a:r>
              <a:rPr lang="en" sz="1100" b="0" i="0" u="none" strike="noStrike" cap="none">
                <a:solidFill>
                  <a:srgbClr val="2D2D2D"/>
                </a:solidFill>
                <a:latin typeface="Calibri"/>
                <a:ea typeface="Calibri"/>
                <a:cs typeface="Calibri"/>
                <a:sym typeface="Calibri"/>
              </a:rPr>
              <a:t>•  Large-scale adoption across departments</a:t>
            </a:r>
            <a:endParaRPr sz="1100"/>
          </a:p>
          <a:p>
            <a:pPr marL="0" marR="0" lvl="0" indent="0" algn="l" rtl="0">
              <a:lnSpc>
                <a:spcPct val="150000"/>
              </a:lnSpc>
              <a:spcBef>
                <a:spcPts val="300"/>
              </a:spcBef>
              <a:spcAft>
                <a:spcPts val="0"/>
              </a:spcAft>
              <a:buNone/>
            </a:pPr>
            <a:endParaRPr sz="1100"/>
          </a:p>
        </p:txBody>
      </p:sp>
      <p:sp>
        <p:nvSpPr>
          <p:cNvPr id="294" name="Google Shape;294;p39">
            <a:extLst>
              <a:ext uri="{C183D7F6-B498-43B3-948B-1728B52AA6E4}">
                <adec:decorative xmlns:adec="http://schemas.microsoft.com/office/drawing/2017/decorative" val="1"/>
              </a:ext>
            </a:extLst>
          </p:cNvPr>
          <p:cNvSpPr/>
          <p:nvPr/>
        </p:nvSpPr>
        <p:spPr>
          <a:xfrm>
            <a:off x="4423410" y="1234440"/>
            <a:ext cx="19050" cy="2743200"/>
          </a:xfrm>
          <a:prstGeom prst="rect">
            <a:avLst/>
          </a:prstGeom>
          <a:solidFill>
            <a:srgbClr val="DDDDDD"/>
          </a:solidFill>
          <a:ln>
            <a:noFill/>
          </a:ln>
          <a:effectLst>
            <a:outerShdw blurRad="40000" dist="23000" dir="5400000" rotWithShape="0">
              <a:srgbClr val="000000">
                <a:alpha val="34901"/>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E8F4F8"/>
        </a:solidFill>
        <a:effectLst/>
      </p:bgPr>
    </p:bg>
    <p:spTree>
      <p:nvGrpSpPr>
        <p:cNvPr id="1" name="Shape 299"/>
        <p:cNvGrpSpPr/>
        <p:nvPr/>
      </p:nvGrpSpPr>
      <p:grpSpPr>
        <a:xfrm>
          <a:off x="0" y="0"/>
          <a:ext cx="0" cy="0"/>
          <a:chOff x="0" y="0"/>
          <a:chExt cx="0" cy="0"/>
        </a:xfrm>
      </p:grpSpPr>
      <p:sp>
        <p:nvSpPr>
          <p:cNvPr id="300" name="Google Shape;300;p40"/>
          <p:cNvSpPr txBox="1">
            <a:spLocks noGrp="1"/>
          </p:cNvSpPr>
          <p:nvPr>
            <p:ph type="title" idx="4294967295"/>
          </p:nvPr>
        </p:nvSpPr>
        <p:spPr>
          <a:xfrm>
            <a:off x="685800" y="1371600"/>
            <a:ext cx="7749540" cy="822960"/>
          </a:xfrm>
          <a:prstGeom prst="rect">
            <a:avLst/>
          </a:prstGeom>
          <a:noFill/>
          <a:ln>
            <a:noFill/>
            <a:prstDash/>
          </a:ln>
          <a:effectLst/>
        </p:spPr>
        <p:txBody>
          <a:bodyPr rot="0" spcFirstLastPara="1" vertOverflow="overflow" horzOverflow="overflow" vert="horz" wrap="square" lIns="68575" tIns="34275" rIns="68575" bIns="34275"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20000"/>
              </a:lnSpc>
              <a:spcBef>
                <a:spcPts val="0"/>
              </a:spcBef>
              <a:spcAft>
                <a:spcPts val="0"/>
              </a:spcAft>
              <a:buClr>
                <a:srgbClr val="000000"/>
              </a:buClr>
              <a:buSzTx/>
              <a:buFont typeface="Arial"/>
              <a:buNone/>
              <a:tabLst/>
              <a:defRPr/>
            </a:pPr>
            <a:r>
              <a:rPr kumimoji="0" lang="en-US" sz="3000" b="1" i="0" u="none" strike="noStrike" kern="0" cap="none" spc="0" normalizeH="0" baseline="0" noProof="0" dirty="0">
                <a:ln>
                  <a:noFill/>
                </a:ln>
                <a:solidFill>
                  <a:srgbClr val="1B5E7B"/>
                </a:solidFill>
                <a:effectLst/>
                <a:uLnTx/>
                <a:uFillTx/>
                <a:latin typeface="Calibri"/>
                <a:ea typeface="Calibri"/>
                <a:cs typeface="Calibri"/>
                <a:sym typeface="Calibri"/>
              </a:rPr>
              <a:t>Thank You!</a:t>
            </a:r>
            <a:endParaRPr kumimoji="0" lang="en-US" sz="11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301" name="Google Shape;301;p40"/>
          <p:cNvSpPr txBox="1"/>
          <p:nvPr/>
        </p:nvSpPr>
        <p:spPr>
          <a:xfrm>
            <a:off x="685800" y="2400300"/>
            <a:ext cx="7749540" cy="300083"/>
          </a:xfrm>
          <a:prstGeom prst="rect">
            <a:avLst/>
          </a:prstGeom>
          <a:noFill/>
          <a:ln>
            <a:noFill/>
          </a:ln>
        </p:spPr>
        <p:txBody>
          <a:bodyPr spcFirstLastPara="1" wrap="square" lIns="68575" tIns="34275" rIns="68575" bIns="34275" anchor="t" anchorCtr="0">
            <a:spAutoFit/>
          </a:bodyPr>
          <a:lstStyle/>
          <a:p>
            <a:pPr marL="0" marR="0" lvl="0" indent="0" algn="ctr" rtl="0">
              <a:lnSpc>
                <a:spcPct val="120000"/>
              </a:lnSpc>
              <a:spcBef>
                <a:spcPts val="0"/>
              </a:spcBef>
              <a:spcAft>
                <a:spcPts val="0"/>
              </a:spcAft>
              <a:buNone/>
            </a:pPr>
            <a:r>
              <a:rPr lang="en" sz="1500" b="0" i="0" u="none" strike="noStrike" cap="none">
                <a:solidFill>
                  <a:srgbClr val="2D2D2D"/>
                </a:solidFill>
                <a:latin typeface="Calibri"/>
                <a:ea typeface="Calibri"/>
                <a:cs typeface="Calibri"/>
                <a:sym typeface="Calibri"/>
              </a:rPr>
              <a:t>The full module is available online.</a:t>
            </a:r>
            <a:endParaRPr sz="1400" b="0" i="0" u="none" strike="noStrike" cap="none">
              <a:solidFill>
                <a:schemeClr val="dk1"/>
              </a:solidFill>
              <a:latin typeface="Calibri"/>
              <a:ea typeface="Calibri"/>
              <a:cs typeface="Calibri"/>
              <a:sym typeface="Calibri"/>
            </a:endParaRPr>
          </a:p>
        </p:txBody>
      </p:sp>
      <p:sp>
        <p:nvSpPr>
          <p:cNvPr id="302" name="Google Shape;302;p40"/>
          <p:cNvSpPr txBox="1"/>
          <p:nvPr/>
        </p:nvSpPr>
        <p:spPr>
          <a:xfrm>
            <a:off x="685800" y="3429000"/>
            <a:ext cx="7749600" cy="845100"/>
          </a:xfrm>
          <a:prstGeom prst="rect">
            <a:avLst/>
          </a:prstGeom>
          <a:noFill/>
          <a:ln>
            <a:noFill/>
          </a:ln>
        </p:spPr>
        <p:txBody>
          <a:bodyPr spcFirstLastPara="1" wrap="square" lIns="68575" tIns="34275" rIns="68575" bIns="34275" anchor="t" anchorCtr="0">
            <a:spAutoFit/>
          </a:bodyPr>
          <a:lstStyle/>
          <a:p>
            <a:pPr marL="0" marR="0" lvl="0" indent="0" algn="ctr" rtl="0">
              <a:lnSpc>
                <a:spcPct val="120000"/>
              </a:lnSpc>
              <a:spcBef>
                <a:spcPts val="0"/>
              </a:spcBef>
              <a:spcAft>
                <a:spcPts val="0"/>
              </a:spcAft>
              <a:buNone/>
            </a:pPr>
            <a:r>
              <a:rPr lang="en" sz="1700" b="1">
                <a:solidFill>
                  <a:srgbClr val="1B5E7B"/>
                </a:solidFill>
                <a:latin typeface="Calibri"/>
                <a:ea typeface="Calibri"/>
                <a:cs typeface="Calibri"/>
                <a:sym typeface="Calibri"/>
              </a:rPr>
              <a:t>Contact Information</a:t>
            </a:r>
            <a:endParaRPr sz="1700" b="1" i="0" u="none" strike="noStrike" cap="none">
              <a:solidFill>
                <a:srgbClr val="1B5E7B"/>
              </a:solidFill>
              <a:latin typeface="Calibri"/>
              <a:ea typeface="Calibri"/>
              <a:cs typeface="Calibri"/>
              <a:sym typeface="Calibri"/>
            </a:endParaRPr>
          </a:p>
          <a:p>
            <a:pPr marL="0" marR="0" lvl="0" indent="0" algn="ctr" rtl="0">
              <a:lnSpc>
                <a:spcPct val="120000"/>
              </a:lnSpc>
              <a:spcBef>
                <a:spcPts val="0"/>
              </a:spcBef>
              <a:spcAft>
                <a:spcPts val="0"/>
              </a:spcAft>
              <a:buNone/>
            </a:pPr>
            <a:r>
              <a:rPr lang="en" sz="1500" u="sng">
                <a:solidFill>
                  <a:schemeClr val="hlink"/>
                </a:solidFill>
                <a:latin typeface="Calibri"/>
                <a:ea typeface="Calibri"/>
                <a:cs typeface="Calibri"/>
                <a:sym typeface="Calibri"/>
                <a:hlinkClick r:id="rId3"/>
              </a:rPr>
              <a:t>normanlee@uidaho.edu</a:t>
            </a:r>
            <a:r>
              <a:rPr lang="en" sz="1500">
                <a:solidFill>
                  <a:srgbClr val="1B5E7B"/>
                </a:solidFill>
                <a:latin typeface="Calibri"/>
                <a:ea typeface="Calibri"/>
                <a:cs typeface="Calibri"/>
                <a:sym typeface="Calibri"/>
              </a:rPr>
              <a:t> </a:t>
            </a:r>
            <a:r>
              <a:rPr lang="en" sz="1500">
                <a:solidFill>
                  <a:srgbClr val="6B6B6B"/>
                </a:solidFill>
                <a:latin typeface="Calibri"/>
                <a:ea typeface="Calibri"/>
                <a:cs typeface="Calibri"/>
                <a:sym typeface="Calibri"/>
              </a:rPr>
              <a:t>• </a:t>
            </a:r>
            <a:r>
              <a:rPr lang="en" sz="1500" u="sng">
                <a:solidFill>
                  <a:schemeClr val="hlink"/>
                </a:solidFill>
                <a:latin typeface="Calibri"/>
                <a:ea typeface="Calibri"/>
                <a:cs typeface="Calibri"/>
                <a:sym typeface="Calibri"/>
                <a:hlinkClick r:id="rId4"/>
              </a:rPr>
              <a:t>electrae@uw.edu</a:t>
            </a:r>
            <a:endParaRPr sz="1500">
              <a:solidFill>
                <a:srgbClr val="6B6B6B"/>
              </a:solidFill>
              <a:latin typeface="Calibri"/>
              <a:ea typeface="Calibri"/>
              <a:cs typeface="Calibri"/>
              <a:sym typeface="Calibri"/>
            </a:endParaRPr>
          </a:p>
          <a:p>
            <a:pPr marL="0" marR="0" lvl="0" indent="0" algn="ctr" rtl="0">
              <a:lnSpc>
                <a:spcPct val="120000"/>
              </a:lnSpc>
              <a:spcBef>
                <a:spcPts val="0"/>
              </a:spcBef>
              <a:spcAft>
                <a:spcPts val="0"/>
              </a:spcAft>
              <a:buNone/>
            </a:pPr>
            <a:endParaRPr sz="1200">
              <a:solidFill>
                <a:srgbClr val="6B6B6B"/>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38"/>
        <p:cNvGrpSpPr/>
        <p:nvPr/>
      </p:nvGrpSpPr>
      <p:grpSpPr>
        <a:xfrm>
          <a:off x="0" y="0"/>
          <a:ext cx="0" cy="0"/>
          <a:chOff x="0" y="0"/>
          <a:chExt cx="0" cy="0"/>
        </a:xfrm>
      </p:grpSpPr>
      <p:sp>
        <p:nvSpPr>
          <p:cNvPr id="139" name="Google Shape;139;p26"/>
          <p:cNvSpPr txBox="1">
            <a:spLocks noGrp="1"/>
          </p:cNvSpPr>
          <p:nvPr>
            <p:ph type="title" idx="4294967295"/>
          </p:nvPr>
        </p:nvSpPr>
        <p:spPr>
          <a:xfrm>
            <a:off x="548640" y="274320"/>
            <a:ext cx="8023860" cy="548640"/>
          </a:xfrm>
          <a:prstGeom prst="rect">
            <a:avLst/>
          </a:prstGeom>
          <a:noFill/>
          <a:ln>
            <a:noFill/>
            <a:prstDash/>
          </a:ln>
          <a:effectLst/>
        </p:spPr>
        <p:txBody>
          <a:bodyPr rot="0" spcFirstLastPara="1" vertOverflow="overflow" horzOverflow="overflow" vert="horz" wrap="square" lIns="68575" tIns="34275" rIns="68575" bIns="34275"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r>
              <a:rPr kumimoji="0" lang="en-US" sz="2100" b="1" i="0" u="none" strike="noStrike" kern="0" cap="none" spc="0" normalizeH="0" baseline="0" noProof="0" dirty="0">
                <a:ln>
                  <a:noFill/>
                </a:ln>
                <a:solidFill>
                  <a:srgbClr val="1B5E7B"/>
                </a:solidFill>
                <a:effectLst/>
                <a:uLnTx/>
                <a:uFillTx/>
                <a:latin typeface="Calibri"/>
                <a:ea typeface="Calibri"/>
                <a:cs typeface="Calibri"/>
                <a:sym typeface="Calibri"/>
              </a:rPr>
              <a:t>What We’ll Cover Today</a:t>
            </a:r>
            <a:endParaRPr kumimoji="0" lang="en-US" sz="11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140" name="Google Shape;140;p26">
            <a:extLst>
              <a:ext uri="{C183D7F6-B498-43B3-948B-1728B52AA6E4}">
                <adec:decorative xmlns:adec="http://schemas.microsoft.com/office/drawing/2017/decorative" val="1"/>
              </a:ext>
            </a:extLst>
          </p:cNvPr>
          <p:cNvSpPr/>
          <p:nvPr/>
        </p:nvSpPr>
        <p:spPr>
          <a:xfrm>
            <a:off x="548640" y="925830"/>
            <a:ext cx="822960" cy="28575"/>
          </a:xfrm>
          <a:prstGeom prst="rect">
            <a:avLst/>
          </a:prstGeom>
          <a:solidFill>
            <a:srgbClr val="1B5E7B"/>
          </a:solidFill>
          <a:ln>
            <a:noFill/>
          </a:ln>
          <a:effectLst>
            <a:outerShdw blurRad="40000" dist="23000" dir="5400000" rotWithShape="0">
              <a:srgbClr val="000000">
                <a:alpha val="34901"/>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141" name="Google Shape;141;p26"/>
          <p:cNvSpPr txBox="1"/>
          <p:nvPr/>
        </p:nvSpPr>
        <p:spPr>
          <a:xfrm>
            <a:off x="822960" y="1062990"/>
            <a:ext cx="7200900" cy="1931700"/>
          </a:xfrm>
          <a:prstGeom prst="rect">
            <a:avLst/>
          </a:prstGeom>
          <a:noFill/>
          <a:ln>
            <a:noFill/>
          </a:ln>
        </p:spPr>
        <p:txBody>
          <a:bodyPr spcFirstLastPara="1" wrap="square" lIns="68575" tIns="34275" rIns="68575" bIns="34275" anchor="t" anchorCtr="0">
            <a:spAutoFit/>
          </a:bodyPr>
          <a:lstStyle/>
          <a:p>
            <a:pPr marL="0" marR="0" lvl="0" indent="0" algn="l" rtl="0">
              <a:lnSpc>
                <a:spcPct val="160000"/>
              </a:lnSpc>
              <a:spcBef>
                <a:spcPts val="0"/>
              </a:spcBef>
              <a:spcAft>
                <a:spcPts val="0"/>
              </a:spcAft>
              <a:buNone/>
            </a:pPr>
            <a:r>
              <a:rPr lang="en" sz="1500" b="0" i="0" u="none" strike="noStrike" cap="none">
                <a:solidFill>
                  <a:srgbClr val="2D2D2D"/>
                </a:solidFill>
                <a:latin typeface="Calibri"/>
                <a:ea typeface="Calibri"/>
                <a:cs typeface="Calibri"/>
                <a:sym typeface="Calibri"/>
              </a:rPr>
              <a:t>•  What does assessment mean to you?</a:t>
            </a:r>
            <a:endParaRPr sz="1100"/>
          </a:p>
          <a:p>
            <a:pPr marL="0" marR="0" lvl="0" indent="0" algn="l" rtl="0">
              <a:lnSpc>
                <a:spcPct val="160000"/>
              </a:lnSpc>
              <a:spcBef>
                <a:spcPts val="300"/>
              </a:spcBef>
              <a:spcAft>
                <a:spcPts val="0"/>
              </a:spcAft>
              <a:buNone/>
            </a:pPr>
            <a:r>
              <a:rPr lang="en" sz="1500" b="0" i="0" u="none" strike="noStrike" cap="none">
                <a:solidFill>
                  <a:srgbClr val="2D2D2D"/>
                </a:solidFill>
                <a:latin typeface="Calibri"/>
                <a:ea typeface="Calibri"/>
                <a:cs typeface="Calibri"/>
                <a:sym typeface="Calibri"/>
              </a:rPr>
              <a:t>•  Why assessment matters for AI adoption</a:t>
            </a:r>
            <a:endParaRPr sz="1100"/>
          </a:p>
          <a:p>
            <a:pPr marL="0" marR="0" lvl="0" indent="0" algn="l" rtl="0">
              <a:lnSpc>
                <a:spcPct val="160000"/>
              </a:lnSpc>
              <a:spcBef>
                <a:spcPts val="300"/>
              </a:spcBef>
              <a:spcAft>
                <a:spcPts val="0"/>
              </a:spcAft>
              <a:buNone/>
            </a:pPr>
            <a:r>
              <a:rPr lang="en" sz="1500" b="0" i="0" u="none" strike="noStrike" cap="none">
                <a:solidFill>
                  <a:srgbClr val="2D2D2D"/>
                </a:solidFill>
                <a:latin typeface="Calibri"/>
                <a:ea typeface="Calibri"/>
                <a:cs typeface="Calibri"/>
                <a:sym typeface="Calibri"/>
              </a:rPr>
              <a:t>•  Common AI assessment concepts</a:t>
            </a:r>
            <a:endParaRPr sz="1100"/>
          </a:p>
          <a:p>
            <a:pPr marL="0" marR="0" lvl="0" indent="0" algn="l" rtl="0">
              <a:lnSpc>
                <a:spcPct val="160000"/>
              </a:lnSpc>
              <a:spcBef>
                <a:spcPts val="300"/>
              </a:spcBef>
              <a:spcAft>
                <a:spcPts val="0"/>
              </a:spcAft>
              <a:buNone/>
            </a:pPr>
            <a:r>
              <a:rPr lang="en" sz="1500" b="0" i="0" u="none" strike="noStrike" cap="none">
                <a:solidFill>
                  <a:srgbClr val="2D2D2D"/>
                </a:solidFill>
                <a:latin typeface="Calibri"/>
                <a:ea typeface="Calibri"/>
                <a:cs typeface="Calibri"/>
                <a:sym typeface="Calibri"/>
              </a:rPr>
              <a:t>•  How to prioritize what to assess</a:t>
            </a:r>
            <a:endParaRPr sz="1100"/>
          </a:p>
          <a:p>
            <a:pPr marL="0" marR="0" lvl="0" indent="0" algn="l" rtl="0">
              <a:lnSpc>
                <a:spcPct val="160000"/>
              </a:lnSpc>
              <a:spcBef>
                <a:spcPts val="300"/>
              </a:spcBef>
              <a:spcAft>
                <a:spcPts val="0"/>
              </a:spcAft>
              <a:buNone/>
            </a:pPr>
            <a:r>
              <a:rPr lang="en" sz="1500" b="0" i="0" u="none" strike="noStrike" cap="none">
                <a:solidFill>
                  <a:srgbClr val="2D2D2D"/>
                </a:solidFill>
                <a:latin typeface="Calibri"/>
                <a:ea typeface="Calibri"/>
                <a:cs typeface="Calibri"/>
                <a:sym typeface="Calibri"/>
              </a:rPr>
              <a:t>•  Comparing Ollama and ChatGPT for library use</a:t>
            </a:r>
            <a:endParaRPr sz="11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8F4F8"/>
        </a:solidFill>
        <a:effectLst/>
      </p:bgPr>
    </p:bg>
    <p:spTree>
      <p:nvGrpSpPr>
        <p:cNvPr id="1" name="Shape 146"/>
        <p:cNvGrpSpPr/>
        <p:nvPr/>
      </p:nvGrpSpPr>
      <p:grpSpPr>
        <a:xfrm>
          <a:off x="0" y="0"/>
          <a:ext cx="0" cy="0"/>
          <a:chOff x="0" y="0"/>
          <a:chExt cx="0" cy="0"/>
        </a:xfrm>
      </p:grpSpPr>
      <p:sp>
        <p:nvSpPr>
          <p:cNvPr id="147" name="Google Shape;147;p27"/>
          <p:cNvSpPr txBox="1">
            <a:spLocks noGrp="1"/>
          </p:cNvSpPr>
          <p:nvPr>
            <p:ph type="title" idx="4294967295"/>
          </p:nvPr>
        </p:nvSpPr>
        <p:spPr>
          <a:xfrm>
            <a:off x="685800" y="1028700"/>
            <a:ext cx="7749600" cy="484800"/>
          </a:xfrm>
          <a:prstGeom prst="rect">
            <a:avLst/>
          </a:prstGeom>
          <a:noFill/>
          <a:ln>
            <a:noFill/>
            <a:prstDash/>
          </a:ln>
          <a:effectLst/>
        </p:spPr>
        <p:txBody>
          <a:bodyPr rot="0" spcFirstLastPara="1" vertOverflow="overflow" horzOverflow="overflow" vert="horz" wrap="square" lIns="68575" tIns="34275" rIns="68575" bIns="34275"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20000"/>
              </a:lnSpc>
              <a:spcBef>
                <a:spcPts val="0"/>
              </a:spcBef>
              <a:spcAft>
                <a:spcPts val="0"/>
              </a:spcAft>
              <a:buClr>
                <a:srgbClr val="000000"/>
              </a:buClr>
              <a:buSzTx/>
              <a:buFont typeface="Arial"/>
              <a:buNone/>
              <a:tabLst/>
              <a:defRPr/>
            </a:pPr>
            <a:r>
              <a:rPr kumimoji="0" lang="en-US" sz="2700" b="1" i="0" u="none" strike="noStrike" kern="0" cap="none" spc="0" normalizeH="0" baseline="0" noProof="0" dirty="0">
                <a:ln>
                  <a:noFill/>
                </a:ln>
                <a:solidFill>
                  <a:srgbClr val="1B5E7B"/>
                </a:solidFill>
                <a:effectLst/>
                <a:uLnTx/>
                <a:uFillTx/>
                <a:latin typeface="Calibri"/>
                <a:ea typeface="Calibri"/>
                <a:cs typeface="Calibri"/>
                <a:sym typeface="Calibri"/>
              </a:rPr>
              <a:t>What does assessment mean to you?</a:t>
            </a:r>
            <a:endParaRPr kumimoji="0" lang="en-US" sz="11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148" name="Google Shape;148;p27"/>
          <p:cNvSpPr txBox="1"/>
          <p:nvPr/>
        </p:nvSpPr>
        <p:spPr>
          <a:xfrm>
            <a:off x="1371600" y="2194560"/>
            <a:ext cx="6377940" cy="685800"/>
          </a:xfrm>
          <a:prstGeom prst="rect">
            <a:avLst/>
          </a:prstGeom>
          <a:noFill/>
          <a:ln>
            <a:noFill/>
          </a:ln>
        </p:spPr>
        <p:txBody>
          <a:bodyPr spcFirstLastPara="1" wrap="square" lIns="68575" tIns="34275" rIns="68575" bIns="34275" anchor="t" anchorCtr="0">
            <a:spAutoFit/>
          </a:bodyPr>
          <a:lstStyle/>
          <a:p>
            <a:pPr marL="0" marR="0" lvl="0" indent="0" algn="ctr" rtl="0">
              <a:lnSpc>
                <a:spcPct val="120000"/>
              </a:lnSpc>
              <a:spcBef>
                <a:spcPts val="0"/>
              </a:spcBef>
              <a:spcAft>
                <a:spcPts val="0"/>
              </a:spcAft>
              <a:buNone/>
            </a:pPr>
            <a:r>
              <a:rPr lang="en" sz="1500" b="0" i="0" u="none" strike="noStrike" cap="none">
                <a:solidFill>
                  <a:srgbClr val="2D2D2D"/>
                </a:solidFill>
                <a:latin typeface="Calibri"/>
                <a:ea typeface="Calibri"/>
                <a:cs typeface="Calibri"/>
                <a:sym typeface="Calibri"/>
              </a:rPr>
              <a:t>Think about your own experience in libraries, research, or daily work.</a:t>
            </a:r>
            <a:endParaRPr sz="1100"/>
          </a:p>
        </p:txBody>
      </p:sp>
      <p:sp>
        <p:nvSpPr>
          <p:cNvPr id="149" name="Google Shape;149;p27"/>
          <p:cNvSpPr txBox="1"/>
          <p:nvPr/>
        </p:nvSpPr>
        <p:spPr>
          <a:xfrm>
            <a:off x="1371600" y="2948940"/>
            <a:ext cx="6377940" cy="319319"/>
          </a:xfrm>
          <a:prstGeom prst="rect">
            <a:avLst/>
          </a:prstGeom>
          <a:noFill/>
          <a:ln>
            <a:noFill/>
          </a:ln>
        </p:spPr>
        <p:txBody>
          <a:bodyPr spcFirstLastPara="1" wrap="square" lIns="68575" tIns="34275" rIns="68575" bIns="34275" anchor="t" anchorCtr="0">
            <a:spAutoFit/>
          </a:bodyPr>
          <a:lstStyle/>
          <a:p>
            <a:pPr marL="0" marR="0" lvl="0" indent="0" algn="ctr" rtl="0">
              <a:lnSpc>
                <a:spcPct val="120000"/>
              </a:lnSpc>
              <a:spcBef>
                <a:spcPts val="0"/>
              </a:spcBef>
              <a:spcAft>
                <a:spcPts val="0"/>
              </a:spcAft>
              <a:buNone/>
            </a:pPr>
            <a:r>
              <a:rPr lang="en" sz="1700" b="1" i="0" u="none" strike="noStrike" cap="none">
                <a:solidFill>
                  <a:srgbClr val="1B5E7B"/>
                </a:solidFill>
                <a:latin typeface="Calibri"/>
                <a:ea typeface="Calibri"/>
                <a:cs typeface="Calibri"/>
                <a:sym typeface="Calibri"/>
              </a:rPr>
              <a:t>Share your thoughts in the Zoom chat</a:t>
            </a:r>
            <a:endParaRPr sz="11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54"/>
        <p:cNvGrpSpPr/>
        <p:nvPr/>
      </p:nvGrpSpPr>
      <p:grpSpPr>
        <a:xfrm>
          <a:off x="0" y="0"/>
          <a:ext cx="0" cy="0"/>
          <a:chOff x="0" y="0"/>
          <a:chExt cx="0" cy="0"/>
        </a:xfrm>
      </p:grpSpPr>
      <p:sp>
        <p:nvSpPr>
          <p:cNvPr id="155" name="Google Shape;155;p28"/>
          <p:cNvSpPr txBox="1">
            <a:spLocks noGrp="1"/>
          </p:cNvSpPr>
          <p:nvPr>
            <p:ph type="title" idx="4294967295"/>
          </p:nvPr>
        </p:nvSpPr>
        <p:spPr>
          <a:xfrm>
            <a:off x="548640" y="274320"/>
            <a:ext cx="8023860" cy="385586"/>
          </a:xfrm>
          <a:prstGeom prst="rect">
            <a:avLst/>
          </a:prstGeom>
          <a:noFill/>
          <a:ln>
            <a:noFill/>
            <a:prstDash/>
          </a:ln>
          <a:effectLst/>
        </p:spPr>
        <p:txBody>
          <a:bodyPr rot="0" spcFirstLastPara="1" vertOverflow="overflow" horzOverflow="overflow" vert="horz" wrap="square" lIns="68575" tIns="34275" rIns="68575" bIns="34275"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r>
              <a:rPr kumimoji="0" lang="en-US" sz="2100" b="1" i="0" u="none" strike="noStrike" kern="0" cap="none" spc="0" normalizeH="0" baseline="0" noProof="0" dirty="0">
                <a:ln>
                  <a:noFill/>
                </a:ln>
                <a:solidFill>
                  <a:srgbClr val="1B5E7B"/>
                </a:solidFill>
                <a:effectLst/>
                <a:uLnTx/>
                <a:uFillTx/>
                <a:latin typeface="Calibri"/>
                <a:ea typeface="Calibri"/>
                <a:cs typeface="Calibri"/>
                <a:sym typeface="Calibri"/>
              </a:rPr>
              <a:t>Why Assessment Matters – Conflicting Advice</a:t>
            </a:r>
            <a:endParaRPr kumimoji="0" lang="en-US" sz="1400" b="0" i="0" u="none" strike="noStrike" kern="0" cap="none" spc="0" normalizeH="0" baseline="0" noProof="0" dirty="0">
              <a:ln>
                <a:noFill/>
              </a:ln>
              <a:solidFill>
                <a:schemeClr val="dk1"/>
              </a:solidFill>
              <a:effectLst/>
              <a:uLnTx/>
              <a:uFillTx/>
              <a:latin typeface="Calibri"/>
              <a:ea typeface="Calibri"/>
              <a:cs typeface="Calibri"/>
              <a:sym typeface="Calibri"/>
            </a:endParaRPr>
          </a:p>
        </p:txBody>
      </p:sp>
      <p:sp>
        <p:nvSpPr>
          <p:cNvPr id="156" name="Google Shape;156;p28">
            <a:extLst>
              <a:ext uri="{C183D7F6-B498-43B3-948B-1728B52AA6E4}">
                <adec:decorative xmlns:adec="http://schemas.microsoft.com/office/drawing/2017/decorative" val="1"/>
              </a:ext>
            </a:extLst>
          </p:cNvPr>
          <p:cNvSpPr/>
          <p:nvPr/>
        </p:nvSpPr>
        <p:spPr>
          <a:xfrm>
            <a:off x="548640" y="925830"/>
            <a:ext cx="822960" cy="28575"/>
          </a:xfrm>
          <a:prstGeom prst="rect">
            <a:avLst/>
          </a:prstGeom>
          <a:solidFill>
            <a:srgbClr val="1B5E7B"/>
          </a:solidFill>
          <a:ln>
            <a:noFill/>
          </a:ln>
          <a:effectLst>
            <a:outerShdw blurRad="40000" dist="23000" dir="5400000" rotWithShape="0">
              <a:srgbClr val="000000">
                <a:alpha val="34901"/>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158" name="Google Shape;158;p28"/>
          <p:cNvSpPr txBox="1"/>
          <p:nvPr/>
        </p:nvSpPr>
        <p:spPr>
          <a:xfrm>
            <a:off x="548640" y="1083512"/>
            <a:ext cx="3566160" cy="273632"/>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400" b="1" i="0" u="none" strike="noStrike" cap="none">
                <a:solidFill>
                  <a:srgbClr val="1B5E7B"/>
                </a:solidFill>
                <a:latin typeface="Calibri"/>
                <a:ea typeface="Calibri"/>
                <a:cs typeface="Calibri"/>
                <a:sym typeface="Calibri"/>
              </a:rPr>
              <a:t>Does AI actually help?</a:t>
            </a:r>
            <a:endParaRPr sz="1400" b="0" i="0" u="none" strike="noStrike" cap="none">
              <a:solidFill>
                <a:schemeClr val="dk1"/>
              </a:solidFill>
              <a:latin typeface="Calibri"/>
              <a:ea typeface="Calibri"/>
              <a:cs typeface="Calibri"/>
              <a:sym typeface="Calibri"/>
            </a:endParaRPr>
          </a:p>
        </p:txBody>
      </p:sp>
      <p:sp>
        <p:nvSpPr>
          <p:cNvPr id="157" name="Google Shape;157;p28"/>
          <p:cNvSpPr txBox="1"/>
          <p:nvPr/>
        </p:nvSpPr>
        <p:spPr>
          <a:xfrm>
            <a:off x="773425" y="1501500"/>
            <a:ext cx="7679700" cy="1396200"/>
          </a:xfrm>
          <a:prstGeom prst="rect">
            <a:avLst/>
          </a:prstGeom>
          <a:noFill/>
          <a:ln>
            <a:noFill/>
          </a:ln>
        </p:spPr>
        <p:txBody>
          <a:bodyPr spcFirstLastPara="1" wrap="square" lIns="68575" tIns="34275" rIns="68575" bIns="34275" anchor="t" anchorCtr="0">
            <a:spAutoFit/>
          </a:bodyPr>
          <a:lstStyle/>
          <a:p>
            <a:pPr marL="215900" marR="0" lvl="0" indent="-215900" algn="l" rtl="0">
              <a:lnSpc>
                <a:spcPct val="160000"/>
              </a:lnSpc>
              <a:spcBef>
                <a:spcPts val="0"/>
              </a:spcBef>
              <a:spcAft>
                <a:spcPts val="0"/>
              </a:spcAft>
              <a:buClr>
                <a:srgbClr val="2D2D2D"/>
              </a:buClr>
              <a:buSzPts val="1400"/>
              <a:buFont typeface="Arial"/>
              <a:buChar char="•"/>
            </a:pPr>
            <a:r>
              <a:rPr lang="en" sz="1400" b="0" i="0" u="none" strike="noStrike" cap="none">
                <a:solidFill>
                  <a:srgbClr val="2D2D2D"/>
                </a:solidFill>
                <a:latin typeface="Calibri"/>
                <a:ea typeface="Calibri"/>
                <a:cs typeface="Calibri"/>
                <a:sym typeface="Calibri"/>
              </a:rPr>
              <a:t>Experimentation with AI is high, but systematic adoption is very low.</a:t>
            </a:r>
            <a:endParaRPr sz="1100"/>
          </a:p>
          <a:p>
            <a:pPr marL="215900" marR="0" lvl="0" indent="-215900" algn="l" rtl="0">
              <a:lnSpc>
                <a:spcPct val="160000"/>
              </a:lnSpc>
              <a:spcBef>
                <a:spcPts val="300"/>
              </a:spcBef>
              <a:spcAft>
                <a:spcPts val="0"/>
              </a:spcAft>
              <a:buClr>
                <a:srgbClr val="2D2D2D"/>
              </a:buClr>
              <a:buSzPts val="1400"/>
              <a:buFont typeface="Arial"/>
              <a:buChar char="•"/>
            </a:pPr>
            <a:r>
              <a:rPr lang="en" sz="1400" b="0" i="0" u="none" strike="noStrike" cap="none">
                <a:solidFill>
                  <a:srgbClr val="2D2D2D"/>
                </a:solidFill>
                <a:latin typeface="Calibri"/>
                <a:ea typeface="Calibri"/>
                <a:cs typeface="Calibri"/>
                <a:sym typeface="Calibri"/>
              </a:rPr>
              <a:t>Most organizations that adopt AI report qualitative gains (innovation, satisfaction) even when cost savings are modest or unclear, but…</a:t>
            </a:r>
            <a:endParaRPr sz="1400" b="0" i="0" u="none" strike="noStrike" cap="none">
              <a:solidFill>
                <a:schemeClr val="dk1"/>
              </a:solidFill>
              <a:latin typeface="Calibri"/>
              <a:ea typeface="Calibri"/>
              <a:cs typeface="Calibri"/>
              <a:sym typeface="Calibri"/>
            </a:endParaRPr>
          </a:p>
          <a:p>
            <a:pPr marL="215900" marR="0" lvl="0" indent="-215900" algn="l" rtl="0">
              <a:lnSpc>
                <a:spcPct val="160000"/>
              </a:lnSpc>
              <a:spcBef>
                <a:spcPts val="300"/>
              </a:spcBef>
              <a:spcAft>
                <a:spcPts val="0"/>
              </a:spcAft>
              <a:buClr>
                <a:srgbClr val="2D2D2D"/>
              </a:buClr>
              <a:buSzPts val="1400"/>
              <a:buFont typeface="Arial"/>
              <a:buChar char="•"/>
            </a:pPr>
            <a:r>
              <a:rPr lang="en" sz="1400" b="0" i="0" u="none" strike="noStrike" cap="none">
                <a:solidFill>
                  <a:srgbClr val="2D2D2D"/>
                </a:solidFill>
                <a:latin typeface="Calibri"/>
                <a:ea typeface="Calibri"/>
                <a:cs typeface="Calibri"/>
                <a:sym typeface="Calibri"/>
              </a:rPr>
              <a:t>…only 39% of adopters see quantifiable cost decreases, usually 10% or less</a:t>
            </a:r>
            <a:endParaRPr>
              <a:solidFill>
                <a:srgbClr val="2D2D2D"/>
              </a:solidFill>
              <a:latin typeface="Calibri"/>
              <a:ea typeface="Calibri"/>
              <a:cs typeface="Calibri"/>
              <a:sym typeface="Calibri"/>
            </a:endParaRPr>
          </a:p>
        </p:txBody>
      </p:sp>
      <p:sp>
        <p:nvSpPr>
          <p:cNvPr id="159" name="Google Shape;159;p28"/>
          <p:cNvSpPr txBox="1"/>
          <p:nvPr/>
        </p:nvSpPr>
        <p:spPr>
          <a:xfrm>
            <a:off x="504840" y="3129019"/>
            <a:ext cx="3566100" cy="2847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400" b="1" i="0" u="none" strike="noStrike" cap="none">
                <a:solidFill>
                  <a:srgbClr val="1B5E7B"/>
                </a:solidFill>
                <a:latin typeface="Calibri"/>
                <a:ea typeface="Calibri"/>
                <a:cs typeface="Calibri"/>
                <a:sym typeface="Calibri"/>
              </a:rPr>
              <a:t>Common reasons AI adoption fails?</a:t>
            </a:r>
            <a:endParaRPr sz="1400" b="0" i="0" u="none" strike="noStrike" cap="none">
              <a:solidFill>
                <a:schemeClr val="dk1"/>
              </a:solidFill>
              <a:latin typeface="Calibri"/>
              <a:ea typeface="Calibri"/>
              <a:cs typeface="Calibri"/>
              <a:sym typeface="Calibri"/>
            </a:endParaRPr>
          </a:p>
        </p:txBody>
      </p:sp>
      <p:sp>
        <p:nvSpPr>
          <p:cNvPr id="160" name="Google Shape;160;p28"/>
          <p:cNvSpPr txBox="1"/>
          <p:nvPr/>
        </p:nvSpPr>
        <p:spPr>
          <a:xfrm>
            <a:off x="729595" y="3531781"/>
            <a:ext cx="3429000" cy="1331400"/>
          </a:xfrm>
          <a:prstGeom prst="rect">
            <a:avLst/>
          </a:prstGeom>
          <a:noFill/>
          <a:ln>
            <a:noFill/>
          </a:ln>
        </p:spPr>
        <p:txBody>
          <a:bodyPr spcFirstLastPara="1" wrap="square" lIns="68575" tIns="34275" rIns="68575" bIns="34275" anchor="t" anchorCtr="0">
            <a:spAutoFit/>
          </a:bodyPr>
          <a:lstStyle/>
          <a:p>
            <a:pPr marL="0" marR="0" lvl="0" indent="0" algn="l" rtl="0">
              <a:lnSpc>
                <a:spcPct val="150000"/>
              </a:lnSpc>
              <a:spcBef>
                <a:spcPts val="0"/>
              </a:spcBef>
              <a:spcAft>
                <a:spcPts val="0"/>
              </a:spcAft>
              <a:buNone/>
            </a:pPr>
            <a:r>
              <a:rPr lang="en" b="0" i="0" u="none" strike="noStrike" cap="none">
                <a:solidFill>
                  <a:srgbClr val="2D2D2D"/>
                </a:solidFill>
                <a:latin typeface="Calibri"/>
                <a:ea typeface="Calibri"/>
                <a:cs typeface="Calibri"/>
                <a:sym typeface="Calibri"/>
              </a:rPr>
              <a:t>•  Difficulty adapting AI tools to existing workflows</a:t>
            </a:r>
            <a:endParaRPr/>
          </a:p>
          <a:p>
            <a:pPr marL="0" marR="0" lvl="0" indent="0" algn="l" rtl="0">
              <a:lnSpc>
                <a:spcPct val="150000"/>
              </a:lnSpc>
              <a:spcBef>
                <a:spcPts val="300"/>
              </a:spcBef>
              <a:spcAft>
                <a:spcPts val="0"/>
              </a:spcAft>
              <a:buNone/>
            </a:pPr>
            <a:r>
              <a:rPr lang="en" b="0" i="0" u="none" strike="noStrike" cap="none">
                <a:solidFill>
                  <a:srgbClr val="2D2D2D"/>
                </a:solidFill>
                <a:latin typeface="Calibri"/>
                <a:ea typeface="Calibri"/>
                <a:cs typeface="Calibri"/>
                <a:sym typeface="Calibri"/>
              </a:rPr>
              <a:t>•  Poor user experience</a:t>
            </a:r>
            <a:endParaRPr/>
          </a:p>
          <a:p>
            <a:pPr marL="0" marR="0" lvl="0" indent="0" algn="l" rtl="0">
              <a:lnSpc>
                <a:spcPct val="150000"/>
              </a:lnSpc>
              <a:spcBef>
                <a:spcPts val="300"/>
              </a:spcBef>
              <a:spcAft>
                <a:spcPts val="0"/>
              </a:spcAft>
              <a:buNone/>
            </a:pPr>
            <a:r>
              <a:rPr lang="en" b="0" i="0" u="none" strike="noStrike" cap="none">
                <a:solidFill>
                  <a:srgbClr val="2D2D2D"/>
                </a:solidFill>
                <a:latin typeface="Calibri"/>
                <a:ea typeface="Calibri"/>
                <a:cs typeface="Calibri"/>
                <a:sym typeface="Calibri"/>
              </a:rPr>
              <a:t>•  Model output quality concerns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4"/>
        <p:cNvGrpSpPr/>
        <p:nvPr/>
      </p:nvGrpSpPr>
      <p:grpSpPr>
        <a:xfrm>
          <a:off x="0" y="0"/>
          <a:ext cx="0" cy="0"/>
          <a:chOff x="0" y="0"/>
          <a:chExt cx="0" cy="0"/>
        </a:xfrm>
      </p:grpSpPr>
      <p:sp>
        <p:nvSpPr>
          <p:cNvPr id="166" name="Google Shape;166;p29"/>
          <p:cNvSpPr txBox="1">
            <a:spLocks noGrp="1"/>
          </p:cNvSpPr>
          <p:nvPr>
            <p:ph type="title" idx="4294967295"/>
          </p:nvPr>
        </p:nvSpPr>
        <p:spPr>
          <a:xfrm>
            <a:off x="548640" y="274320"/>
            <a:ext cx="8023860" cy="457018"/>
          </a:xfrm>
          <a:prstGeom prst="rect">
            <a:avLst/>
          </a:prstGeom>
          <a:noFill/>
          <a:ln>
            <a:noFill/>
            <a:prstDash/>
          </a:ln>
          <a:effectLst/>
        </p:spPr>
        <p:txBody>
          <a:bodyPr rot="0" spcFirstLastPara="1" vertOverflow="overflow" horzOverflow="overflow" vert="horz" wrap="square" lIns="68575" tIns="34275" rIns="68575" bIns="34275"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r>
              <a:rPr kumimoji="0" lang="en-US" sz="2100" b="1" i="0" u="none" strike="noStrike" kern="0" cap="none" spc="0" normalizeH="0" baseline="0" noProof="0" dirty="0">
                <a:ln>
                  <a:noFill/>
                </a:ln>
                <a:solidFill>
                  <a:srgbClr val="1B5E7B"/>
                </a:solidFill>
                <a:effectLst/>
                <a:uLnTx/>
                <a:uFillTx/>
                <a:latin typeface="Calibri"/>
                <a:ea typeface="Calibri"/>
                <a:cs typeface="Calibri"/>
                <a:sym typeface="Calibri"/>
              </a:rPr>
              <a:t>Why Assessment Matters – Assessment</a:t>
            </a:r>
            <a:r>
              <a:rPr kumimoji="0" lang="en-US" sz="2100" b="1" i="0" u="none" strike="noStrike" kern="0" cap="none" spc="0" normalizeH="0" noProof="0" dirty="0">
                <a:ln>
                  <a:noFill/>
                </a:ln>
                <a:solidFill>
                  <a:srgbClr val="1B5E7B"/>
                </a:solidFill>
                <a:effectLst/>
                <a:uLnTx/>
                <a:uFillTx/>
                <a:latin typeface="Calibri"/>
                <a:ea typeface="Calibri"/>
                <a:cs typeface="Calibri"/>
                <a:sym typeface="Calibri"/>
              </a:rPr>
              <a:t> Toolbox</a:t>
            </a:r>
            <a:endParaRPr kumimoji="0" lang="en-US" sz="1400" b="0" i="0" u="none" strike="noStrike" kern="0" cap="none" spc="0" normalizeH="0" baseline="0" noProof="0" dirty="0">
              <a:ln>
                <a:noFill/>
              </a:ln>
              <a:solidFill>
                <a:schemeClr val="dk1"/>
              </a:solidFill>
              <a:effectLst/>
              <a:uLnTx/>
              <a:uFillTx/>
              <a:latin typeface="Calibri"/>
              <a:ea typeface="Calibri"/>
              <a:cs typeface="Calibri"/>
              <a:sym typeface="Calibri"/>
            </a:endParaRPr>
          </a:p>
        </p:txBody>
      </p:sp>
      <p:sp>
        <p:nvSpPr>
          <p:cNvPr id="165" name="Google Shape;165;p29"/>
          <p:cNvSpPr txBox="1"/>
          <p:nvPr/>
        </p:nvSpPr>
        <p:spPr>
          <a:xfrm>
            <a:off x="1371600" y="1935350"/>
            <a:ext cx="6329400" cy="1177500"/>
          </a:xfrm>
          <a:prstGeom prst="rect">
            <a:avLst/>
          </a:prstGeom>
          <a:noFill/>
          <a:ln>
            <a:noFill/>
          </a:ln>
        </p:spPr>
        <p:txBody>
          <a:bodyPr spcFirstLastPara="1" wrap="square" lIns="68575" tIns="34275" rIns="68575" bIns="34275" anchor="t" anchorCtr="0">
            <a:spAutoFit/>
          </a:bodyPr>
          <a:lstStyle/>
          <a:p>
            <a:pPr marL="0" marR="0" lvl="0" indent="0" algn="ctr" rtl="0">
              <a:lnSpc>
                <a:spcPct val="150000"/>
              </a:lnSpc>
              <a:spcBef>
                <a:spcPts val="0"/>
              </a:spcBef>
              <a:spcAft>
                <a:spcPts val="0"/>
              </a:spcAft>
              <a:buNone/>
            </a:pPr>
            <a:r>
              <a:rPr lang="en" sz="1800" b="1" i="0" u="none" strike="noStrike" cap="none">
                <a:solidFill>
                  <a:srgbClr val="2D2D2D"/>
                </a:solidFill>
                <a:latin typeface="Calibri"/>
                <a:ea typeface="Calibri"/>
                <a:cs typeface="Calibri"/>
                <a:sym typeface="Calibri"/>
              </a:rPr>
              <a:t>The effects of AI in and outside of librarianship are uncertain. General trends are less useful than having an assessment toolbox you can deploy based on your unique needs.</a:t>
            </a:r>
            <a:endParaRPr sz="1800" b="1" i="0" u="none" strike="noStrike" cap="none">
              <a:solidFill>
                <a:schemeClr val="dk1"/>
              </a:solidFill>
              <a:latin typeface="Calibri"/>
              <a:ea typeface="Calibri"/>
              <a:cs typeface="Calibri"/>
              <a:sym typeface="Calibri"/>
            </a:endParaRPr>
          </a:p>
        </p:txBody>
      </p:sp>
      <p:sp>
        <p:nvSpPr>
          <p:cNvPr id="167" name="Google Shape;167;p29">
            <a:extLst>
              <a:ext uri="{C183D7F6-B498-43B3-948B-1728B52AA6E4}">
                <adec:decorative xmlns:adec="http://schemas.microsoft.com/office/drawing/2017/decorative" val="1"/>
              </a:ext>
            </a:extLst>
          </p:cNvPr>
          <p:cNvSpPr/>
          <p:nvPr/>
        </p:nvSpPr>
        <p:spPr>
          <a:xfrm>
            <a:off x="548640" y="925830"/>
            <a:ext cx="822960" cy="28575"/>
          </a:xfrm>
          <a:prstGeom prst="rect">
            <a:avLst/>
          </a:prstGeom>
          <a:solidFill>
            <a:srgbClr val="1B5E7B"/>
          </a:solidFill>
          <a:ln>
            <a:noFill/>
          </a:ln>
          <a:effectLst>
            <a:outerShdw blurRad="40000" dist="23000" dir="5400000" rotWithShape="0">
              <a:srgbClr val="000000">
                <a:alpha val="34901"/>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8F4F8"/>
        </a:solidFill>
        <a:effectLst/>
      </p:bgPr>
    </p:bg>
    <p:spTree>
      <p:nvGrpSpPr>
        <p:cNvPr id="1" name="Shape 172"/>
        <p:cNvGrpSpPr/>
        <p:nvPr/>
      </p:nvGrpSpPr>
      <p:grpSpPr>
        <a:xfrm>
          <a:off x="0" y="0"/>
          <a:ext cx="0" cy="0"/>
          <a:chOff x="0" y="0"/>
          <a:chExt cx="0" cy="0"/>
        </a:xfrm>
      </p:grpSpPr>
      <p:sp>
        <p:nvSpPr>
          <p:cNvPr id="173" name="Google Shape;173;p30"/>
          <p:cNvSpPr txBox="1">
            <a:spLocks noGrp="1"/>
          </p:cNvSpPr>
          <p:nvPr>
            <p:ph type="title" idx="4294967295"/>
          </p:nvPr>
        </p:nvSpPr>
        <p:spPr>
          <a:xfrm>
            <a:off x="685800" y="1714500"/>
            <a:ext cx="7749540" cy="1028700"/>
          </a:xfrm>
          <a:prstGeom prst="rect">
            <a:avLst/>
          </a:prstGeom>
          <a:noFill/>
          <a:ln>
            <a:noFill/>
            <a:prstDash/>
          </a:ln>
          <a:effectLst/>
        </p:spPr>
        <p:txBody>
          <a:bodyPr rot="0" spcFirstLastPara="1" vertOverflow="overflow" horzOverflow="overflow" vert="horz" wrap="square" lIns="68575" tIns="34275" rIns="68575" bIns="34275"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20000"/>
              </a:lnSpc>
              <a:spcBef>
                <a:spcPts val="0"/>
              </a:spcBef>
              <a:spcAft>
                <a:spcPts val="0"/>
              </a:spcAft>
              <a:buClr>
                <a:srgbClr val="000000"/>
              </a:buClr>
              <a:buSzTx/>
              <a:buFont typeface="Arial"/>
              <a:buNone/>
              <a:tabLst/>
              <a:defRPr/>
            </a:pPr>
            <a:r>
              <a:rPr kumimoji="0" lang="en-US" sz="2700" b="1" i="0" u="none" strike="noStrike" kern="0" cap="none" spc="0" normalizeH="0" baseline="0" noProof="0" dirty="0">
                <a:ln>
                  <a:noFill/>
                </a:ln>
                <a:solidFill>
                  <a:srgbClr val="1B5E7B"/>
                </a:solidFill>
                <a:effectLst/>
                <a:uLnTx/>
                <a:uFillTx/>
                <a:latin typeface="Calibri"/>
                <a:ea typeface="Calibri"/>
                <a:cs typeface="Calibri"/>
                <a:sym typeface="Calibri"/>
              </a:rPr>
              <a:t>Common AI Assessment Concepts</a:t>
            </a:r>
            <a:endParaRPr kumimoji="0" lang="en-US" sz="11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174" name="Google Shape;174;p30"/>
          <p:cNvSpPr txBox="1"/>
          <p:nvPr/>
        </p:nvSpPr>
        <p:spPr>
          <a:xfrm>
            <a:off x="1028700" y="2743200"/>
            <a:ext cx="7063740" cy="685800"/>
          </a:xfrm>
          <a:prstGeom prst="rect">
            <a:avLst/>
          </a:prstGeom>
          <a:noFill/>
          <a:ln>
            <a:noFill/>
          </a:ln>
        </p:spPr>
        <p:txBody>
          <a:bodyPr spcFirstLastPara="1" wrap="square" lIns="68575" tIns="34275" rIns="68575" bIns="34275" anchor="t" anchorCtr="0">
            <a:spAutoFit/>
          </a:bodyPr>
          <a:lstStyle/>
          <a:p>
            <a:pPr marL="0" marR="0" lvl="0" indent="0" algn="ctr" rtl="0">
              <a:lnSpc>
                <a:spcPct val="120000"/>
              </a:lnSpc>
              <a:spcBef>
                <a:spcPts val="0"/>
              </a:spcBef>
              <a:spcAft>
                <a:spcPts val="0"/>
              </a:spcAft>
              <a:buNone/>
            </a:pPr>
            <a:r>
              <a:rPr lang="en" sz="1400" b="0" i="0" u="none" strike="noStrike" cap="none">
                <a:solidFill>
                  <a:srgbClr val="6B6B6B"/>
                </a:solidFill>
                <a:latin typeface="Calibri"/>
                <a:ea typeface="Calibri"/>
                <a:cs typeface="Calibri"/>
                <a:sym typeface="Calibri"/>
              </a:rPr>
              <a:t>Performance concepts &amp; integration concepts</a:t>
            </a:r>
            <a:endParaRPr sz="11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179"/>
        <p:cNvGrpSpPr/>
        <p:nvPr/>
      </p:nvGrpSpPr>
      <p:grpSpPr>
        <a:xfrm>
          <a:off x="0" y="0"/>
          <a:ext cx="0" cy="0"/>
          <a:chOff x="0" y="0"/>
          <a:chExt cx="0" cy="0"/>
        </a:xfrm>
      </p:grpSpPr>
      <p:sp>
        <p:nvSpPr>
          <p:cNvPr id="180" name="Google Shape;180;p31"/>
          <p:cNvSpPr txBox="1">
            <a:spLocks noGrp="1"/>
          </p:cNvSpPr>
          <p:nvPr>
            <p:ph type="title" idx="4294967295"/>
          </p:nvPr>
        </p:nvSpPr>
        <p:spPr>
          <a:xfrm>
            <a:off x="548640" y="274320"/>
            <a:ext cx="8023860" cy="548640"/>
          </a:xfrm>
          <a:prstGeom prst="rect">
            <a:avLst/>
          </a:prstGeom>
          <a:noFill/>
          <a:ln>
            <a:noFill/>
            <a:prstDash/>
          </a:ln>
          <a:effectLst/>
        </p:spPr>
        <p:txBody>
          <a:bodyPr rot="0" spcFirstLastPara="1" vertOverflow="overflow" horzOverflow="overflow" vert="horz" wrap="square" lIns="68575" tIns="34275" rIns="68575" bIns="34275"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r>
              <a:rPr kumimoji="0" lang="en-US" sz="2100" b="1" i="0" u="none" strike="noStrike" kern="0" cap="none" spc="0" normalizeH="0" baseline="0" noProof="0" dirty="0">
                <a:ln>
                  <a:noFill/>
                </a:ln>
                <a:solidFill>
                  <a:srgbClr val="1B5E7B"/>
                </a:solidFill>
                <a:effectLst/>
                <a:uLnTx/>
                <a:uFillTx/>
                <a:latin typeface="Calibri"/>
                <a:ea typeface="Calibri"/>
                <a:cs typeface="Calibri"/>
                <a:sym typeface="Calibri"/>
              </a:rPr>
              <a:t>AI Performance Concepts</a:t>
            </a:r>
            <a:endParaRPr kumimoji="0" lang="en-US" sz="11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181" name="Google Shape;181;p31">
            <a:extLst>
              <a:ext uri="{C183D7F6-B498-43B3-948B-1728B52AA6E4}">
                <adec:decorative xmlns:adec="http://schemas.microsoft.com/office/drawing/2017/decorative" val="1"/>
              </a:ext>
            </a:extLst>
          </p:cNvPr>
          <p:cNvSpPr/>
          <p:nvPr/>
        </p:nvSpPr>
        <p:spPr>
          <a:xfrm>
            <a:off x="548640" y="925830"/>
            <a:ext cx="822960" cy="28575"/>
          </a:xfrm>
          <a:prstGeom prst="rect">
            <a:avLst/>
          </a:prstGeom>
          <a:solidFill>
            <a:srgbClr val="1B5E7B"/>
          </a:solidFill>
          <a:ln>
            <a:noFill/>
          </a:ln>
          <a:effectLst>
            <a:outerShdw blurRad="40000" dist="23000" dir="5400000" rotWithShape="0">
              <a:srgbClr val="000000">
                <a:alpha val="34901"/>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182" name="Google Shape;182;p31"/>
          <p:cNvSpPr txBox="1"/>
          <p:nvPr/>
        </p:nvSpPr>
        <p:spPr>
          <a:xfrm>
            <a:off x="548640" y="1062990"/>
            <a:ext cx="8023860" cy="48006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200" b="0" i="0" u="none" strike="noStrike" cap="none">
                <a:solidFill>
                  <a:srgbClr val="6B6B6B"/>
                </a:solidFill>
                <a:latin typeface="Calibri"/>
                <a:ea typeface="Calibri"/>
                <a:cs typeface="Calibri"/>
                <a:sym typeface="Calibri"/>
              </a:rPr>
              <a:t>How the AI performs as a standalone tool, regardless of institutional fit.</a:t>
            </a:r>
            <a:endParaRPr sz="1100"/>
          </a:p>
        </p:txBody>
      </p:sp>
      <p:sp>
        <p:nvSpPr>
          <p:cNvPr id="183" name="Google Shape;183;p31"/>
          <p:cNvSpPr txBox="1"/>
          <p:nvPr/>
        </p:nvSpPr>
        <p:spPr>
          <a:xfrm>
            <a:off x="685800" y="1577340"/>
            <a:ext cx="192024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200" b="1" i="0" u="none" strike="noStrike" cap="none">
                <a:solidFill>
                  <a:srgbClr val="1B5E7B"/>
                </a:solidFill>
                <a:latin typeface="Calibri"/>
                <a:ea typeface="Calibri"/>
                <a:cs typeface="Calibri"/>
                <a:sym typeface="Calibri"/>
              </a:rPr>
              <a:t>Accuracy</a:t>
            </a:r>
            <a:endParaRPr sz="1100"/>
          </a:p>
        </p:txBody>
      </p:sp>
      <p:sp>
        <p:nvSpPr>
          <p:cNvPr id="184" name="Google Shape;184;p31"/>
          <p:cNvSpPr txBox="1"/>
          <p:nvPr/>
        </p:nvSpPr>
        <p:spPr>
          <a:xfrm>
            <a:off x="2674620" y="1577340"/>
            <a:ext cx="582930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100" b="0" i="0" u="none" strike="noStrike" cap="none">
                <a:solidFill>
                  <a:srgbClr val="2D2D2D"/>
                </a:solidFill>
                <a:latin typeface="Calibri"/>
                <a:ea typeface="Calibri"/>
                <a:cs typeface="Calibri"/>
                <a:sym typeface="Calibri"/>
              </a:rPr>
              <a:t>How frequently does the tool produce true or correct outputs?</a:t>
            </a:r>
            <a:endParaRPr sz="1100"/>
          </a:p>
        </p:txBody>
      </p:sp>
      <p:sp>
        <p:nvSpPr>
          <p:cNvPr id="185" name="Google Shape;185;p31"/>
          <p:cNvSpPr txBox="1"/>
          <p:nvPr/>
        </p:nvSpPr>
        <p:spPr>
          <a:xfrm>
            <a:off x="685800" y="2002536"/>
            <a:ext cx="192024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200" b="1" i="0" u="none" strike="noStrike" cap="none">
                <a:solidFill>
                  <a:srgbClr val="1B5E7B"/>
                </a:solidFill>
                <a:latin typeface="Calibri"/>
                <a:ea typeface="Calibri"/>
                <a:cs typeface="Calibri"/>
                <a:sym typeface="Calibri"/>
              </a:rPr>
              <a:t>Relevance</a:t>
            </a:r>
            <a:endParaRPr sz="1100"/>
          </a:p>
        </p:txBody>
      </p:sp>
      <p:sp>
        <p:nvSpPr>
          <p:cNvPr id="186" name="Google Shape;186;p31"/>
          <p:cNvSpPr txBox="1"/>
          <p:nvPr/>
        </p:nvSpPr>
        <p:spPr>
          <a:xfrm>
            <a:off x="2674620" y="2002536"/>
            <a:ext cx="582930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100" b="0" i="0" u="none" strike="noStrike" cap="none">
                <a:solidFill>
                  <a:srgbClr val="2D2D2D"/>
                </a:solidFill>
                <a:latin typeface="Calibri"/>
                <a:ea typeface="Calibri"/>
                <a:cs typeface="Calibri"/>
                <a:sym typeface="Calibri"/>
              </a:rPr>
              <a:t>How well does the output address the task at hand?</a:t>
            </a:r>
            <a:endParaRPr sz="1100"/>
          </a:p>
        </p:txBody>
      </p:sp>
      <p:sp>
        <p:nvSpPr>
          <p:cNvPr id="187" name="Google Shape;187;p31"/>
          <p:cNvSpPr txBox="1"/>
          <p:nvPr/>
        </p:nvSpPr>
        <p:spPr>
          <a:xfrm>
            <a:off x="685800" y="2427732"/>
            <a:ext cx="192024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200" b="1" i="0" u="none" strike="noStrike" cap="none">
                <a:solidFill>
                  <a:srgbClr val="1B5E7B"/>
                </a:solidFill>
                <a:latin typeface="Calibri"/>
                <a:ea typeface="Calibri"/>
                <a:cs typeface="Calibri"/>
                <a:sym typeface="Calibri"/>
              </a:rPr>
              <a:t>Linguistic Fluency</a:t>
            </a:r>
            <a:endParaRPr sz="1100"/>
          </a:p>
        </p:txBody>
      </p:sp>
      <p:sp>
        <p:nvSpPr>
          <p:cNvPr id="188" name="Google Shape;188;p31"/>
          <p:cNvSpPr txBox="1"/>
          <p:nvPr/>
        </p:nvSpPr>
        <p:spPr>
          <a:xfrm>
            <a:off x="2674620" y="2427732"/>
            <a:ext cx="582930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100" b="0" i="0" u="none" strike="noStrike" cap="none">
                <a:solidFill>
                  <a:srgbClr val="2D2D2D"/>
                </a:solidFill>
                <a:latin typeface="Calibri"/>
                <a:ea typeface="Calibri"/>
                <a:cs typeface="Calibri"/>
                <a:sym typeface="Calibri"/>
              </a:rPr>
              <a:t>Are outputs readable, grammatically correct, and consistent in tone?</a:t>
            </a:r>
            <a:endParaRPr sz="1100"/>
          </a:p>
        </p:txBody>
      </p:sp>
      <p:sp>
        <p:nvSpPr>
          <p:cNvPr id="189" name="Google Shape;189;p31"/>
          <p:cNvSpPr txBox="1"/>
          <p:nvPr/>
        </p:nvSpPr>
        <p:spPr>
          <a:xfrm>
            <a:off x="685800" y="2852928"/>
            <a:ext cx="192024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200" b="1" i="0" u="none" strike="noStrike" cap="none">
                <a:solidFill>
                  <a:srgbClr val="1B5E7B"/>
                </a:solidFill>
                <a:latin typeface="Calibri"/>
                <a:ea typeface="Calibri"/>
                <a:cs typeface="Calibri"/>
                <a:sym typeface="Calibri"/>
              </a:rPr>
              <a:t>Robustness / Reliability</a:t>
            </a:r>
            <a:endParaRPr sz="1100"/>
          </a:p>
        </p:txBody>
      </p:sp>
      <p:sp>
        <p:nvSpPr>
          <p:cNvPr id="190" name="Google Shape;190;p31"/>
          <p:cNvSpPr txBox="1"/>
          <p:nvPr/>
        </p:nvSpPr>
        <p:spPr>
          <a:xfrm>
            <a:off x="2674620" y="2852928"/>
            <a:ext cx="582930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100" b="0" i="0" u="none" strike="noStrike" cap="none">
                <a:solidFill>
                  <a:srgbClr val="2D2D2D"/>
                </a:solidFill>
                <a:latin typeface="Calibri"/>
                <a:ea typeface="Calibri"/>
                <a:cs typeface="Calibri"/>
                <a:sym typeface="Calibri"/>
              </a:rPr>
              <a:t>How consistently does it perform across varied inputs?</a:t>
            </a:r>
            <a:endParaRPr sz="1100"/>
          </a:p>
        </p:txBody>
      </p:sp>
      <p:sp>
        <p:nvSpPr>
          <p:cNvPr id="191" name="Google Shape;191;p31"/>
          <p:cNvSpPr txBox="1"/>
          <p:nvPr/>
        </p:nvSpPr>
        <p:spPr>
          <a:xfrm>
            <a:off x="685800" y="3278124"/>
            <a:ext cx="192024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200" b="1" i="0" u="none" strike="noStrike" cap="none">
                <a:solidFill>
                  <a:srgbClr val="1B5E7B"/>
                </a:solidFill>
                <a:latin typeface="Calibri"/>
                <a:ea typeface="Calibri"/>
                <a:cs typeface="Calibri"/>
                <a:sym typeface="Calibri"/>
              </a:rPr>
              <a:t>Inclusion &amp; Equity</a:t>
            </a:r>
            <a:endParaRPr sz="1100"/>
          </a:p>
        </p:txBody>
      </p:sp>
      <p:sp>
        <p:nvSpPr>
          <p:cNvPr id="192" name="Google Shape;192;p31"/>
          <p:cNvSpPr txBox="1"/>
          <p:nvPr/>
        </p:nvSpPr>
        <p:spPr>
          <a:xfrm>
            <a:off x="2674620" y="3278124"/>
            <a:ext cx="582930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100" b="0" i="0" u="none" strike="noStrike" cap="none">
                <a:solidFill>
                  <a:srgbClr val="2D2D2D"/>
                </a:solidFill>
                <a:latin typeface="Calibri"/>
                <a:ea typeface="Calibri"/>
                <a:cs typeface="Calibri"/>
                <a:sym typeface="Calibri"/>
              </a:rPr>
              <a:t>Are outputs biased? Does performance depend on specific languages or formats?</a:t>
            </a:r>
            <a:endParaRPr sz="1100"/>
          </a:p>
        </p:txBody>
      </p:sp>
      <p:sp>
        <p:nvSpPr>
          <p:cNvPr id="193" name="Google Shape;193;p31"/>
          <p:cNvSpPr txBox="1"/>
          <p:nvPr/>
        </p:nvSpPr>
        <p:spPr>
          <a:xfrm>
            <a:off x="685800" y="3703320"/>
            <a:ext cx="192024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200" b="1" i="0" u="none" strike="noStrike" cap="none">
                <a:solidFill>
                  <a:srgbClr val="1B5E7B"/>
                </a:solidFill>
                <a:latin typeface="Calibri"/>
                <a:ea typeface="Calibri"/>
                <a:cs typeface="Calibri"/>
                <a:sym typeface="Calibri"/>
              </a:rPr>
              <a:t>Safety</a:t>
            </a:r>
            <a:endParaRPr sz="1100"/>
          </a:p>
        </p:txBody>
      </p:sp>
      <p:sp>
        <p:nvSpPr>
          <p:cNvPr id="194" name="Google Shape;194;p31"/>
          <p:cNvSpPr txBox="1"/>
          <p:nvPr/>
        </p:nvSpPr>
        <p:spPr>
          <a:xfrm>
            <a:off x="2674620" y="3703320"/>
            <a:ext cx="582930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100" b="0" i="0" u="none" strike="noStrike" cap="none">
                <a:solidFill>
                  <a:srgbClr val="2D2D2D"/>
                </a:solidFill>
                <a:latin typeface="Calibri"/>
                <a:ea typeface="Calibri"/>
                <a:cs typeface="Calibri"/>
                <a:sym typeface="Calibri"/>
              </a:rPr>
              <a:t>Does it avoid producing harmful, offensive, or sensitive content?</a:t>
            </a:r>
            <a:endParaRPr sz="1100"/>
          </a:p>
        </p:txBody>
      </p:sp>
      <p:sp>
        <p:nvSpPr>
          <p:cNvPr id="195" name="Google Shape;195;p31"/>
          <p:cNvSpPr txBox="1"/>
          <p:nvPr/>
        </p:nvSpPr>
        <p:spPr>
          <a:xfrm>
            <a:off x="685800" y="4128516"/>
            <a:ext cx="192024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200" b="1" i="0" u="none" strike="noStrike" cap="none">
                <a:solidFill>
                  <a:srgbClr val="1B5E7B"/>
                </a:solidFill>
                <a:latin typeface="Calibri"/>
                <a:ea typeface="Calibri"/>
                <a:cs typeface="Calibri"/>
                <a:sym typeface="Calibri"/>
              </a:rPr>
              <a:t>Human Alignment</a:t>
            </a:r>
            <a:endParaRPr sz="1100"/>
          </a:p>
        </p:txBody>
      </p:sp>
      <p:sp>
        <p:nvSpPr>
          <p:cNvPr id="196" name="Google Shape;196;p31"/>
          <p:cNvSpPr txBox="1"/>
          <p:nvPr/>
        </p:nvSpPr>
        <p:spPr>
          <a:xfrm>
            <a:off x="2674620" y="4128516"/>
            <a:ext cx="5829300" cy="34290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100" b="0" i="0" u="none" strike="noStrike" cap="none">
                <a:solidFill>
                  <a:srgbClr val="2D2D2D"/>
                </a:solidFill>
                <a:latin typeface="Calibri"/>
                <a:ea typeface="Calibri"/>
                <a:cs typeface="Calibri"/>
                <a:sym typeface="Calibri"/>
              </a:rPr>
              <a:t>Does it align with human values? Is it easy to use and oversee?</a:t>
            </a:r>
            <a:endParaRPr sz="11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Shape 201"/>
        <p:cNvGrpSpPr/>
        <p:nvPr/>
      </p:nvGrpSpPr>
      <p:grpSpPr>
        <a:xfrm>
          <a:off x="0" y="0"/>
          <a:ext cx="0" cy="0"/>
          <a:chOff x="0" y="0"/>
          <a:chExt cx="0" cy="0"/>
        </a:xfrm>
      </p:grpSpPr>
      <p:sp>
        <p:nvSpPr>
          <p:cNvPr id="202" name="Google Shape;202;p32"/>
          <p:cNvSpPr txBox="1">
            <a:spLocks noGrp="1"/>
          </p:cNvSpPr>
          <p:nvPr>
            <p:ph type="title" idx="4294967295"/>
          </p:nvPr>
        </p:nvSpPr>
        <p:spPr>
          <a:xfrm>
            <a:off x="548640" y="274320"/>
            <a:ext cx="8023860" cy="548640"/>
          </a:xfrm>
          <a:prstGeom prst="rect">
            <a:avLst/>
          </a:prstGeom>
          <a:noFill/>
          <a:ln>
            <a:noFill/>
            <a:prstDash/>
          </a:ln>
          <a:effectLst/>
        </p:spPr>
        <p:txBody>
          <a:bodyPr rot="0" spcFirstLastPara="1" vertOverflow="overflow" horzOverflow="overflow" vert="horz" wrap="square" lIns="68575" tIns="34275" rIns="68575" bIns="34275" numCol="1" spcCol="0" rtlCol="0" fromWordArt="0" anchor="t" anchorCtr="0" forceAA="0" compatLnSpc="1">
            <a:prstTxWarp prst="textNoShape">
              <a:avLst/>
            </a:prstTxWarp>
            <a:spAutoFit/>
          </a:bodyPr>
          <a:lstStyle/>
          <a:p>
            <a:pPr marL="0" marR="0" lvl="0" indent="0" algn="l" defTabSz="914400" rtl="0" eaLnBrk="1" fontAlgn="auto" latinLnBrk="0" hangingPunct="1">
              <a:lnSpc>
                <a:spcPct val="120000"/>
              </a:lnSpc>
              <a:spcBef>
                <a:spcPts val="0"/>
              </a:spcBef>
              <a:spcAft>
                <a:spcPts val="0"/>
              </a:spcAft>
              <a:buClr>
                <a:srgbClr val="000000"/>
              </a:buClr>
              <a:buSzTx/>
              <a:buFont typeface="Arial"/>
              <a:buNone/>
              <a:tabLst/>
              <a:defRPr/>
            </a:pPr>
            <a:r>
              <a:rPr kumimoji="0" lang="en-US" sz="2100" b="1" i="0" u="none" strike="noStrike" kern="0" cap="none" spc="0" normalizeH="0" baseline="0" noProof="0" dirty="0">
                <a:ln>
                  <a:noFill/>
                </a:ln>
                <a:solidFill>
                  <a:srgbClr val="1B5E7B"/>
                </a:solidFill>
                <a:effectLst/>
                <a:uLnTx/>
                <a:uFillTx/>
                <a:latin typeface="Calibri"/>
                <a:ea typeface="Calibri"/>
                <a:cs typeface="Calibri"/>
                <a:sym typeface="Calibri"/>
              </a:rPr>
              <a:t>AI Integration Concepts</a:t>
            </a:r>
            <a:endParaRPr kumimoji="0" lang="en-US" sz="11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203" name="Google Shape;203;p32">
            <a:extLst>
              <a:ext uri="{C183D7F6-B498-43B3-948B-1728B52AA6E4}">
                <adec:decorative xmlns:adec="http://schemas.microsoft.com/office/drawing/2017/decorative" val="1"/>
              </a:ext>
            </a:extLst>
          </p:cNvPr>
          <p:cNvSpPr/>
          <p:nvPr/>
        </p:nvSpPr>
        <p:spPr>
          <a:xfrm>
            <a:off x="548640" y="925830"/>
            <a:ext cx="822960" cy="28575"/>
          </a:xfrm>
          <a:prstGeom prst="rect">
            <a:avLst/>
          </a:prstGeom>
          <a:solidFill>
            <a:srgbClr val="1B5E7B"/>
          </a:solidFill>
          <a:ln>
            <a:noFill/>
          </a:ln>
          <a:effectLst>
            <a:outerShdw blurRad="40000" dist="23000" dir="5400000" rotWithShape="0">
              <a:srgbClr val="000000">
                <a:alpha val="34901"/>
              </a:srgbClr>
            </a:outerShdw>
          </a:effectLst>
        </p:spPr>
        <p:txBody>
          <a:bodyPr spcFirstLastPara="1" wrap="square" lIns="68575" tIns="34275" rIns="68575" bIns="34275" anchor="ctr" anchorCtr="0">
            <a:noAutofit/>
          </a:bodyPr>
          <a:lstStyle/>
          <a:p>
            <a:pPr marL="0" marR="0" lvl="0" indent="0" algn="ctr" rtl="0">
              <a:spcBef>
                <a:spcPts val="0"/>
              </a:spcBef>
              <a:spcAft>
                <a:spcPts val="0"/>
              </a:spcAft>
              <a:buNone/>
            </a:pPr>
            <a:endParaRPr sz="1400" b="0" i="0" u="none" strike="noStrike" cap="none">
              <a:solidFill>
                <a:schemeClr val="lt1"/>
              </a:solidFill>
              <a:latin typeface="Calibri"/>
              <a:ea typeface="Calibri"/>
              <a:cs typeface="Calibri"/>
              <a:sym typeface="Calibri"/>
            </a:endParaRPr>
          </a:p>
        </p:txBody>
      </p:sp>
      <p:sp>
        <p:nvSpPr>
          <p:cNvPr id="204" name="Google Shape;204;p32"/>
          <p:cNvSpPr txBox="1"/>
          <p:nvPr/>
        </p:nvSpPr>
        <p:spPr>
          <a:xfrm>
            <a:off x="548640" y="1062990"/>
            <a:ext cx="8023860" cy="48006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200" b="0" i="0" u="none" strike="noStrike" cap="none">
                <a:solidFill>
                  <a:srgbClr val="6B6B6B"/>
                </a:solidFill>
                <a:latin typeface="Calibri"/>
                <a:ea typeface="Calibri"/>
                <a:cs typeface="Calibri"/>
                <a:sym typeface="Calibri"/>
              </a:rPr>
              <a:t>How well the tool fits into your institution’s policies, workflows, and resources.</a:t>
            </a:r>
            <a:endParaRPr sz="1100"/>
          </a:p>
        </p:txBody>
      </p:sp>
      <p:sp>
        <p:nvSpPr>
          <p:cNvPr id="205" name="Google Shape;205;p32"/>
          <p:cNvSpPr txBox="1"/>
          <p:nvPr/>
        </p:nvSpPr>
        <p:spPr>
          <a:xfrm>
            <a:off x="685800" y="1577340"/>
            <a:ext cx="1920240" cy="41148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200" b="1" i="0" u="none" strike="noStrike" cap="none">
                <a:solidFill>
                  <a:srgbClr val="1B5E7B"/>
                </a:solidFill>
                <a:latin typeface="Calibri"/>
                <a:ea typeface="Calibri"/>
                <a:cs typeface="Calibri"/>
                <a:sym typeface="Calibri"/>
              </a:rPr>
              <a:t>Cost</a:t>
            </a:r>
            <a:endParaRPr sz="1100"/>
          </a:p>
        </p:txBody>
      </p:sp>
      <p:sp>
        <p:nvSpPr>
          <p:cNvPr id="206" name="Google Shape;206;p32"/>
          <p:cNvSpPr txBox="1"/>
          <p:nvPr/>
        </p:nvSpPr>
        <p:spPr>
          <a:xfrm>
            <a:off x="2674620" y="1577340"/>
            <a:ext cx="5829300" cy="41148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100" b="0" i="0" u="none" strike="noStrike" cap="none">
                <a:solidFill>
                  <a:srgbClr val="2D2D2D"/>
                </a:solidFill>
                <a:latin typeface="Calibri"/>
                <a:ea typeface="Calibri"/>
                <a:cs typeface="Calibri"/>
                <a:sym typeface="Calibri"/>
              </a:rPr>
              <a:t>Time, money, and ongoing maintenance — hosted vs. purchased, usage estimates</a:t>
            </a:r>
            <a:endParaRPr sz="1100"/>
          </a:p>
        </p:txBody>
      </p:sp>
      <p:sp>
        <p:nvSpPr>
          <p:cNvPr id="207" name="Google Shape;207;p32"/>
          <p:cNvSpPr txBox="1"/>
          <p:nvPr/>
        </p:nvSpPr>
        <p:spPr>
          <a:xfrm>
            <a:off x="685800" y="2091690"/>
            <a:ext cx="1920240" cy="41148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200" b="1" i="0" u="none" strike="noStrike" cap="none">
                <a:solidFill>
                  <a:srgbClr val="1B5E7B"/>
                </a:solidFill>
                <a:latin typeface="Calibri"/>
                <a:ea typeface="Calibri"/>
                <a:cs typeface="Calibri"/>
                <a:sym typeface="Calibri"/>
              </a:rPr>
              <a:t>Human Agency</a:t>
            </a:r>
            <a:endParaRPr sz="1100"/>
          </a:p>
        </p:txBody>
      </p:sp>
      <p:sp>
        <p:nvSpPr>
          <p:cNvPr id="208" name="Google Shape;208;p32"/>
          <p:cNvSpPr txBox="1"/>
          <p:nvPr/>
        </p:nvSpPr>
        <p:spPr>
          <a:xfrm>
            <a:off x="2674620" y="2091690"/>
            <a:ext cx="5829300" cy="41148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100" b="0" i="0" u="none" strike="noStrike" cap="none">
                <a:solidFill>
                  <a:srgbClr val="2D2D2D"/>
                </a:solidFill>
                <a:latin typeface="Calibri"/>
                <a:ea typeface="Calibri"/>
                <a:cs typeface="Calibri"/>
                <a:sym typeface="Calibri"/>
              </a:rPr>
              <a:t>Does the tool augment or diminish user skills? Are humans accountable?</a:t>
            </a:r>
            <a:endParaRPr sz="1100"/>
          </a:p>
        </p:txBody>
      </p:sp>
      <p:sp>
        <p:nvSpPr>
          <p:cNvPr id="209" name="Google Shape;209;p32"/>
          <p:cNvSpPr txBox="1"/>
          <p:nvPr/>
        </p:nvSpPr>
        <p:spPr>
          <a:xfrm>
            <a:off x="685800" y="2606040"/>
            <a:ext cx="1920240" cy="41148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200" b="1" i="0" u="none" strike="noStrike" cap="none">
                <a:solidFill>
                  <a:srgbClr val="1B5E7B"/>
                </a:solidFill>
                <a:latin typeface="Calibri"/>
                <a:ea typeface="Calibri"/>
                <a:cs typeface="Calibri"/>
                <a:sym typeface="Calibri"/>
              </a:rPr>
              <a:t>Transparency</a:t>
            </a:r>
            <a:endParaRPr sz="1100"/>
          </a:p>
        </p:txBody>
      </p:sp>
      <p:sp>
        <p:nvSpPr>
          <p:cNvPr id="210" name="Google Shape;210;p32"/>
          <p:cNvSpPr txBox="1"/>
          <p:nvPr/>
        </p:nvSpPr>
        <p:spPr>
          <a:xfrm>
            <a:off x="2674620" y="2606040"/>
            <a:ext cx="5829300" cy="41148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100" b="0" i="0" u="none" strike="noStrike" cap="none">
                <a:solidFill>
                  <a:srgbClr val="2D2D2D"/>
                </a:solidFill>
                <a:latin typeface="Calibri"/>
                <a:ea typeface="Calibri"/>
                <a:cs typeface="Calibri"/>
                <a:sym typeface="Calibri"/>
              </a:rPr>
              <a:t>Is the architecture inspectable? Are logs and reasoning traces available?</a:t>
            </a:r>
            <a:endParaRPr sz="1100"/>
          </a:p>
        </p:txBody>
      </p:sp>
      <p:sp>
        <p:nvSpPr>
          <p:cNvPr id="211" name="Google Shape;211;p32"/>
          <p:cNvSpPr txBox="1"/>
          <p:nvPr/>
        </p:nvSpPr>
        <p:spPr>
          <a:xfrm>
            <a:off x="685800" y="3120390"/>
            <a:ext cx="1920240" cy="41148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200" b="1" i="0" u="none" strike="noStrike" cap="none">
                <a:solidFill>
                  <a:srgbClr val="1B5E7B"/>
                </a:solidFill>
                <a:latin typeface="Calibri"/>
                <a:ea typeface="Calibri"/>
                <a:cs typeface="Calibri"/>
                <a:sym typeface="Calibri"/>
              </a:rPr>
              <a:t>Customizability</a:t>
            </a:r>
            <a:endParaRPr sz="1100"/>
          </a:p>
        </p:txBody>
      </p:sp>
      <p:sp>
        <p:nvSpPr>
          <p:cNvPr id="212" name="Google Shape;212;p32"/>
          <p:cNvSpPr txBox="1"/>
          <p:nvPr/>
        </p:nvSpPr>
        <p:spPr>
          <a:xfrm>
            <a:off x="2674620" y="3120390"/>
            <a:ext cx="5829300" cy="41148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100" b="0" i="0" u="none" strike="noStrike" cap="none">
                <a:solidFill>
                  <a:srgbClr val="2D2D2D"/>
                </a:solidFill>
                <a:latin typeface="Calibri"/>
                <a:ea typeface="Calibri"/>
                <a:cs typeface="Calibri"/>
                <a:sym typeface="Calibri"/>
              </a:rPr>
              <a:t>Can you modify parameters, permissions, and integrations?</a:t>
            </a:r>
            <a:endParaRPr sz="1100"/>
          </a:p>
        </p:txBody>
      </p:sp>
      <p:sp>
        <p:nvSpPr>
          <p:cNvPr id="213" name="Google Shape;213;p32"/>
          <p:cNvSpPr txBox="1"/>
          <p:nvPr/>
        </p:nvSpPr>
        <p:spPr>
          <a:xfrm>
            <a:off x="685800" y="3634740"/>
            <a:ext cx="1920240" cy="41148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200" b="1" i="0" u="none" strike="noStrike" cap="none">
                <a:solidFill>
                  <a:srgbClr val="1B5E7B"/>
                </a:solidFill>
                <a:latin typeface="Calibri"/>
                <a:ea typeface="Calibri"/>
                <a:cs typeface="Calibri"/>
                <a:sym typeface="Calibri"/>
              </a:rPr>
              <a:t>Human Alignment</a:t>
            </a:r>
            <a:endParaRPr sz="1100"/>
          </a:p>
        </p:txBody>
      </p:sp>
      <p:sp>
        <p:nvSpPr>
          <p:cNvPr id="214" name="Google Shape;214;p32"/>
          <p:cNvSpPr txBox="1"/>
          <p:nvPr/>
        </p:nvSpPr>
        <p:spPr>
          <a:xfrm>
            <a:off x="2674620" y="3634740"/>
            <a:ext cx="5829300" cy="411480"/>
          </a:xfrm>
          <a:prstGeom prst="rect">
            <a:avLst/>
          </a:prstGeom>
          <a:noFill/>
          <a:ln>
            <a:noFill/>
          </a:ln>
        </p:spPr>
        <p:txBody>
          <a:bodyPr spcFirstLastPara="1" wrap="square" lIns="68575" tIns="34275" rIns="68575" bIns="34275" anchor="t" anchorCtr="0">
            <a:spAutoFit/>
          </a:bodyPr>
          <a:lstStyle/>
          <a:p>
            <a:pPr marL="0" marR="0" lvl="0" indent="0" algn="l" rtl="0">
              <a:lnSpc>
                <a:spcPct val="120000"/>
              </a:lnSpc>
              <a:spcBef>
                <a:spcPts val="0"/>
              </a:spcBef>
              <a:spcAft>
                <a:spcPts val="0"/>
              </a:spcAft>
              <a:buNone/>
            </a:pPr>
            <a:r>
              <a:rPr lang="en" sz="1100" b="0" i="0" u="none" strike="noStrike" cap="none">
                <a:solidFill>
                  <a:srgbClr val="2D2D2D"/>
                </a:solidFill>
                <a:latin typeface="Calibri"/>
                <a:ea typeface="Calibri"/>
                <a:cs typeface="Calibri"/>
                <a:sym typeface="Calibri"/>
              </a:rPr>
              <a:t>Does adoption align with your institutional values and goals?</a:t>
            </a:r>
            <a:endParaRPr sz="11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8F4F8"/>
        </a:solidFill>
        <a:effectLst/>
      </p:bgPr>
    </p:bg>
    <p:spTree>
      <p:nvGrpSpPr>
        <p:cNvPr id="1" name="Shape 219"/>
        <p:cNvGrpSpPr/>
        <p:nvPr/>
      </p:nvGrpSpPr>
      <p:grpSpPr>
        <a:xfrm>
          <a:off x="0" y="0"/>
          <a:ext cx="0" cy="0"/>
          <a:chOff x="0" y="0"/>
          <a:chExt cx="0" cy="0"/>
        </a:xfrm>
      </p:grpSpPr>
      <p:sp>
        <p:nvSpPr>
          <p:cNvPr id="220" name="Google Shape;220;p33"/>
          <p:cNvSpPr txBox="1">
            <a:spLocks noGrp="1"/>
          </p:cNvSpPr>
          <p:nvPr>
            <p:ph type="title" idx="4294967295"/>
          </p:nvPr>
        </p:nvSpPr>
        <p:spPr>
          <a:xfrm>
            <a:off x="685800" y="1714500"/>
            <a:ext cx="7749540" cy="1028700"/>
          </a:xfrm>
          <a:prstGeom prst="rect">
            <a:avLst/>
          </a:prstGeom>
          <a:noFill/>
          <a:ln>
            <a:noFill/>
            <a:prstDash/>
          </a:ln>
          <a:effectLst/>
        </p:spPr>
        <p:txBody>
          <a:bodyPr rot="0" spcFirstLastPara="1" vertOverflow="overflow" horzOverflow="overflow" vert="horz" wrap="square" lIns="68575" tIns="34275" rIns="68575" bIns="34275" numCol="1" spcCol="0" rtlCol="0" fromWordArt="0" anchor="t" anchorCtr="0" forceAA="0" compatLnSpc="1">
            <a:prstTxWarp prst="textNoShape">
              <a:avLst/>
            </a:prstTxWarp>
            <a:spAutoFit/>
          </a:bodyPr>
          <a:lstStyle/>
          <a:p>
            <a:pPr marL="0" marR="0" lvl="0" indent="0" algn="ctr" defTabSz="914400" rtl="0" eaLnBrk="1" fontAlgn="auto" latinLnBrk="0" hangingPunct="1">
              <a:lnSpc>
                <a:spcPct val="120000"/>
              </a:lnSpc>
              <a:spcBef>
                <a:spcPts val="0"/>
              </a:spcBef>
              <a:spcAft>
                <a:spcPts val="0"/>
              </a:spcAft>
              <a:buClr>
                <a:srgbClr val="000000"/>
              </a:buClr>
              <a:buSzTx/>
              <a:buFont typeface="Arial"/>
              <a:buNone/>
              <a:tabLst/>
              <a:defRPr/>
            </a:pPr>
            <a:r>
              <a:rPr kumimoji="0" lang="en-US" sz="2700" b="1" i="0" u="none" strike="noStrike" kern="0" cap="none" spc="0" normalizeH="0" baseline="0" noProof="0" dirty="0">
                <a:ln>
                  <a:noFill/>
                </a:ln>
                <a:solidFill>
                  <a:srgbClr val="1B5E7B"/>
                </a:solidFill>
                <a:effectLst/>
                <a:uLnTx/>
                <a:uFillTx/>
                <a:latin typeface="Calibri"/>
                <a:ea typeface="Calibri"/>
                <a:cs typeface="Calibri"/>
                <a:sym typeface="Calibri"/>
              </a:rPr>
              <a:t>Picking Your Priorities</a:t>
            </a:r>
            <a:endParaRPr kumimoji="0" lang="en-US" sz="1100" b="0" i="0" u="none" strike="noStrike" kern="0" cap="none" spc="0" normalizeH="0" baseline="0" noProof="0" dirty="0">
              <a:ln>
                <a:noFill/>
              </a:ln>
              <a:solidFill>
                <a:srgbClr val="000000"/>
              </a:solidFill>
              <a:effectLst/>
              <a:uLnTx/>
              <a:uFillTx/>
              <a:latin typeface="Arial"/>
              <a:ea typeface="Arial"/>
              <a:cs typeface="Arial"/>
              <a:sym typeface="Arial"/>
            </a:endParaRPr>
          </a:p>
        </p:txBody>
      </p:sp>
      <p:sp>
        <p:nvSpPr>
          <p:cNvPr id="221" name="Google Shape;221;p33"/>
          <p:cNvSpPr txBox="1"/>
          <p:nvPr/>
        </p:nvSpPr>
        <p:spPr>
          <a:xfrm>
            <a:off x="1028700" y="2743200"/>
            <a:ext cx="7063740" cy="685800"/>
          </a:xfrm>
          <a:prstGeom prst="rect">
            <a:avLst/>
          </a:prstGeom>
          <a:noFill/>
          <a:ln>
            <a:noFill/>
          </a:ln>
        </p:spPr>
        <p:txBody>
          <a:bodyPr spcFirstLastPara="1" wrap="square" lIns="68575" tIns="34275" rIns="68575" bIns="34275" anchor="t" anchorCtr="0">
            <a:spAutoFit/>
          </a:bodyPr>
          <a:lstStyle/>
          <a:p>
            <a:pPr marL="0" marR="0" lvl="0" indent="0" algn="ctr" rtl="0">
              <a:lnSpc>
                <a:spcPct val="120000"/>
              </a:lnSpc>
              <a:spcBef>
                <a:spcPts val="0"/>
              </a:spcBef>
              <a:spcAft>
                <a:spcPts val="0"/>
              </a:spcAft>
              <a:buNone/>
            </a:pPr>
            <a:r>
              <a:rPr lang="en" sz="1400" b="0" i="0" u="none" strike="noStrike" cap="none">
                <a:solidFill>
                  <a:srgbClr val="6B6B6B"/>
                </a:solidFill>
                <a:latin typeface="Calibri"/>
                <a:ea typeface="Calibri"/>
                <a:cs typeface="Calibri"/>
                <a:sym typeface="Calibri"/>
              </a:rPr>
              <a:t>You don’t have to assess everything — focus on what matters most</a:t>
            </a:r>
            <a:endParaRPr sz="110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1686</Words>
  <Application>Microsoft Office PowerPoint</Application>
  <PresentationFormat>On-screen Show (16:9)</PresentationFormat>
  <Paragraphs>154</Paragraphs>
  <Slides>16</Slides>
  <Notes>16</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16</vt:i4>
      </vt:variant>
    </vt:vector>
  </HeadingPairs>
  <TitlesOfParts>
    <vt:vector size="20" baseType="lpstr">
      <vt:lpstr>Arial</vt:lpstr>
      <vt:lpstr>Calibri</vt:lpstr>
      <vt:lpstr>Simple Light</vt:lpstr>
      <vt:lpstr>Office Theme</vt:lpstr>
      <vt:lpstr>Assessment</vt:lpstr>
      <vt:lpstr>What We’ll Cover Today</vt:lpstr>
      <vt:lpstr>What does assessment mean to you?</vt:lpstr>
      <vt:lpstr>Why Assessment Matters – Conflicting Advice</vt:lpstr>
      <vt:lpstr>Why Assessment Matters – Assessment Toolbox</vt:lpstr>
      <vt:lpstr>Common AI Assessment Concepts</vt:lpstr>
      <vt:lpstr>AI Performance Concepts</vt:lpstr>
      <vt:lpstr>AI Integration Concepts</vt:lpstr>
      <vt:lpstr>Picking Your Priorities</vt:lpstr>
      <vt:lpstr>Methods for Prioritizing What to Assess</vt:lpstr>
      <vt:lpstr>Comparing Ollama &amp; ChatGPT</vt:lpstr>
      <vt:lpstr>Transparency</vt:lpstr>
      <vt:lpstr>Usability</vt:lpstr>
      <vt:lpstr>Scalability / Cost</vt:lpstr>
      <vt:lpstr>Key Takeaways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Orbis Cascade</dc:creator>
  <cp:lastModifiedBy>Orbis Cascade</cp:lastModifiedBy>
  <cp:revision>2</cp:revision>
  <dcterms:modified xsi:type="dcterms:W3CDTF">2026-04-27T15:13:55Z</dcterms:modified>
</cp:coreProperties>
</file>